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d537b867f4a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ce6e0d3b6c4ab5"/>
  </p:sldMasterIdLst>
  <p:sldIdLst>
    <p:sldId xmlns:r="http://schemas.openxmlformats.org/officeDocument/2006/relationships" id="256" r:id="R0389b212db194929"/>
    <p:sldId xmlns:r="http://schemas.openxmlformats.org/officeDocument/2006/relationships" id="257" r:id="R4331ae8117bb41fb"/>
    <p:sldId xmlns:r="http://schemas.openxmlformats.org/officeDocument/2006/relationships" id="258" r:id="R91b1e4dcd12645dc"/>
    <p:sldId xmlns:r="http://schemas.openxmlformats.org/officeDocument/2006/relationships" id="259" r:id="Rfe5a187c397c4409"/>
    <p:sldId xmlns:r="http://schemas.openxmlformats.org/officeDocument/2006/relationships" id="260" r:id="Rf4a6fc4b3eb14202"/>
    <p:sldId xmlns:r="http://schemas.openxmlformats.org/officeDocument/2006/relationships" id="261" r:id="R4628fb659521458e"/>
    <p:sldId xmlns:r="http://schemas.openxmlformats.org/officeDocument/2006/relationships" id="262" r:id="Ra8fe027dba9e40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e6e0d3b6c4ab5" /><Relationship Type="http://schemas.openxmlformats.org/officeDocument/2006/relationships/slide" Target="/ppt/slides/slide1.xml" Id="R0389b212db194929" /><Relationship Type="http://schemas.openxmlformats.org/officeDocument/2006/relationships/slide" Target="/ppt/slides/slide2.xml" Id="R4331ae8117bb41fb" /><Relationship Type="http://schemas.openxmlformats.org/officeDocument/2006/relationships/slide" Target="/ppt/slides/slide3.xml" Id="R91b1e4dcd12645dc" /><Relationship Type="http://schemas.openxmlformats.org/officeDocument/2006/relationships/slide" Target="/ppt/slides/slide4.xml" Id="Rfe5a187c397c4409" /><Relationship Type="http://schemas.openxmlformats.org/officeDocument/2006/relationships/slide" Target="/ppt/slides/slide5.xml" Id="Rf4a6fc4b3eb14202" /><Relationship Type="http://schemas.openxmlformats.org/officeDocument/2006/relationships/slide" Target="/ppt/slides/slide6.xml" Id="R4628fb659521458e" /><Relationship Type="http://schemas.openxmlformats.org/officeDocument/2006/relationships/slide" Target="/ppt/slides/slide7.xml" Id="Ra8fe027dba9e40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3486617374d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cc495f099484e" /><Relationship Type="http://schemas.openxmlformats.org/officeDocument/2006/relationships/theme" Target="/ppt/slideMasters/theme/theme1.xml" Id="R2ffd9c3a56ed45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cc495f099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467183b4a49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f5cdb6eb344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15b34b464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b14add89c4b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410abcd6341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290ac60aa4b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1168504c04b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ØBE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ØBE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55 311 085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−505 257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17 103 264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VESTKYSTEN BYGG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post@ostlandetbygg.no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921 863 993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