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e60f2ac64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40b8b530b04c19"/>
  </p:sldMasterIdLst>
  <p:sldIdLst>
    <p:sldId xmlns:r="http://schemas.openxmlformats.org/officeDocument/2006/relationships" id="256" r:id="Rd48e3963e1e845b3"/>
    <p:sldId xmlns:r="http://schemas.openxmlformats.org/officeDocument/2006/relationships" id="257" r:id="Rb7025258c3c04b2a"/>
    <p:sldId xmlns:r="http://schemas.openxmlformats.org/officeDocument/2006/relationships" id="258" r:id="R938790ee5e7343a4"/>
    <p:sldId xmlns:r="http://schemas.openxmlformats.org/officeDocument/2006/relationships" id="259" r:id="Rb819a707db1a47f8"/>
    <p:sldId xmlns:r="http://schemas.openxmlformats.org/officeDocument/2006/relationships" id="260" r:id="R02cbcbde07f74235"/>
    <p:sldId xmlns:r="http://schemas.openxmlformats.org/officeDocument/2006/relationships" id="261" r:id="R82774dfba8444d85"/>
    <p:sldId xmlns:r="http://schemas.openxmlformats.org/officeDocument/2006/relationships" id="262" r:id="Rd21b042a253e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0b8b530b04c19" /><Relationship Type="http://schemas.openxmlformats.org/officeDocument/2006/relationships/slide" Target="/ppt/slides/slide1.xml" Id="Rd48e3963e1e845b3" /><Relationship Type="http://schemas.openxmlformats.org/officeDocument/2006/relationships/slide" Target="/ppt/slides/slide2.xml" Id="Rb7025258c3c04b2a" /><Relationship Type="http://schemas.openxmlformats.org/officeDocument/2006/relationships/slide" Target="/ppt/slides/slide3.xml" Id="R938790ee5e7343a4" /><Relationship Type="http://schemas.openxmlformats.org/officeDocument/2006/relationships/slide" Target="/ppt/slides/slide4.xml" Id="Rb819a707db1a47f8" /><Relationship Type="http://schemas.openxmlformats.org/officeDocument/2006/relationships/slide" Target="/ppt/slides/slide5.xml" Id="R02cbcbde07f74235" /><Relationship Type="http://schemas.openxmlformats.org/officeDocument/2006/relationships/slide" Target="/ppt/slides/slide6.xml" Id="R82774dfba8444d85" /><Relationship Type="http://schemas.openxmlformats.org/officeDocument/2006/relationships/slide" Target="/ppt/slides/slide7.xml" Id="Rd21b042a253e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f5b3700f8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365f0e054dec" /><Relationship Type="http://schemas.openxmlformats.org/officeDocument/2006/relationships/theme" Target="/ppt/slideMasters/theme/theme1.xml" Id="R6c701b019af944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0365f0e05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6d4f2e51f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0ecd7b36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f9ecbda6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817bd8bf9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8858c4596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afbd5129f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aa39d759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 WILDERNESS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WILDERNESS AS ble etablert [år] og holder til i Gaupne.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1 253 246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EVJESTAD ALF HENNING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EVJESTAD HALLVARD SØRHEIM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EVJESTAD THOMAS SØRHEIM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SISSEL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6868 Gaupne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921 861 702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WILDERNESS AS</a:t>
            </a:r>
          </a:p>
        </p:txBody>
      </p:sp>
    </p:spTree>
  </p:cSld>
  <p:clrMapOvr>
    <a:masterClrMapping xmlns:a="http://schemas.openxmlformats.org/drawingml/2006/main"/>
  </p:clrMapOvr>
</p:sld>
</file>