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a89c38ad7f48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c50332aaa84393"/>
  </p:sldMasterIdLst>
  <p:sldIdLst>
    <p:sldId xmlns:r="http://schemas.openxmlformats.org/officeDocument/2006/relationships" id="256" r:id="R82e002743a7541f7"/>
    <p:sldId xmlns:r="http://schemas.openxmlformats.org/officeDocument/2006/relationships" id="257" r:id="R90d1ce82870641bd"/>
    <p:sldId xmlns:r="http://schemas.openxmlformats.org/officeDocument/2006/relationships" id="258" r:id="R869988ecba34448f"/>
    <p:sldId xmlns:r="http://schemas.openxmlformats.org/officeDocument/2006/relationships" id="259" r:id="R87098b41877e449c"/>
    <p:sldId xmlns:r="http://schemas.openxmlformats.org/officeDocument/2006/relationships" id="260" r:id="R4803c55d11e247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c50332aaa84393" /><Relationship Type="http://schemas.openxmlformats.org/officeDocument/2006/relationships/slide" Target="/ppt/slides/slide1.xml" Id="R82e002743a7541f7" /><Relationship Type="http://schemas.openxmlformats.org/officeDocument/2006/relationships/slide" Target="/ppt/slides/slide2.xml" Id="R90d1ce82870641bd" /><Relationship Type="http://schemas.openxmlformats.org/officeDocument/2006/relationships/slide" Target="/ppt/slides/slide3.xml" Id="R869988ecba34448f" /><Relationship Type="http://schemas.openxmlformats.org/officeDocument/2006/relationships/slide" Target="/ppt/slides/slide4.xml" Id="R87098b41877e449c" /><Relationship Type="http://schemas.openxmlformats.org/officeDocument/2006/relationships/slide" Target="/ppt/slides/slide5.xml" Id="R4803c55d11e247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d70385b04046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dcda27cf74423" /><Relationship Type="http://schemas.openxmlformats.org/officeDocument/2006/relationships/theme" Target="/ppt/slideMasters/theme/theme1.xml" Id="R20cc2e52beac45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4dcda27cf744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ad0fc8eca4e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81805ce1249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0bbe0b9a648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7ce328f834b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afa7dbb694a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EKEBERG OG KILLINGMO VEL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EKEBERG OG KILLINGMO VEL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EKEBERG OG KILLINGMO VEL ble etablert [år] og holder til i Aurskog.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EKEBERG OG KILLINGMO VEL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EKEBERG OG KILLINGMO VEL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EKEBERG OG KILLINGMO VEL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Stig Vormeland, Myrvoldveien 204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1930 Aurskog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921 860 404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EKEBERG OG KILLINGMO VEL</a:t>
            </a:r>
          </a:p>
        </p:txBody>
      </p:sp>
    </p:spTree>
  </p:cSld>
  <p:clrMapOvr>
    <a:masterClrMapping xmlns:a="http://schemas.openxmlformats.org/drawingml/2006/main"/>
  </p:clrMapOvr>
</p:sld>
</file>