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f48a77fdb842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fbf7368e704c89"/>
  </p:sldMasterIdLst>
  <p:sldIdLst>
    <p:sldId xmlns:r="http://schemas.openxmlformats.org/officeDocument/2006/relationships" id="256" r:id="R65eb4d741aae4799"/>
    <p:sldId xmlns:r="http://schemas.openxmlformats.org/officeDocument/2006/relationships" id="257" r:id="R4aadef001a0c47d5"/>
    <p:sldId xmlns:r="http://schemas.openxmlformats.org/officeDocument/2006/relationships" id="258" r:id="R864685ad15e04981"/>
    <p:sldId xmlns:r="http://schemas.openxmlformats.org/officeDocument/2006/relationships" id="259" r:id="Rdc17c12abc144e35"/>
    <p:sldId xmlns:r="http://schemas.openxmlformats.org/officeDocument/2006/relationships" id="260" r:id="R370563ab77324fac"/>
    <p:sldId xmlns:r="http://schemas.openxmlformats.org/officeDocument/2006/relationships" id="261" r:id="R67fe9a01707f41c3"/>
    <p:sldId xmlns:r="http://schemas.openxmlformats.org/officeDocument/2006/relationships" id="262" r:id="R27d143b769864c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fbf7368e704c89" /><Relationship Type="http://schemas.openxmlformats.org/officeDocument/2006/relationships/slide" Target="/ppt/slides/slide1.xml" Id="R65eb4d741aae4799" /><Relationship Type="http://schemas.openxmlformats.org/officeDocument/2006/relationships/slide" Target="/ppt/slides/slide2.xml" Id="R4aadef001a0c47d5" /><Relationship Type="http://schemas.openxmlformats.org/officeDocument/2006/relationships/slide" Target="/ppt/slides/slide3.xml" Id="R864685ad15e04981" /><Relationship Type="http://schemas.openxmlformats.org/officeDocument/2006/relationships/slide" Target="/ppt/slides/slide4.xml" Id="Rdc17c12abc144e35" /><Relationship Type="http://schemas.openxmlformats.org/officeDocument/2006/relationships/slide" Target="/ppt/slides/slide5.xml" Id="R370563ab77324fac" /><Relationship Type="http://schemas.openxmlformats.org/officeDocument/2006/relationships/slide" Target="/ppt/slides/slide6.xml" Id="R67fe9a01707f41c3" /><Relationship Type="http://schemas.openxmlformats.org/officeDocument/2006/relationships/slide" Target="/ppt/slides/slide7.xml" Id="R27d143b769864c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02f3351d945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aab9857e043b8" /><Relationship Type="http://schemas.openxmlformats.org/officeDocument/2006/relationships/theme" Target="/ppt/slideMasters/theme/theme1.xml" Id="R9f3f61ace97e41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1aab9857e0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cf4d0a1fb4c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3c24a72acd4e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65f3a8d574dc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64585eb0c42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7b0218bbe24e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4cc440dcbc43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d27aac54649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 TERRASSER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 TERRASSER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 TERRASSER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 TERRASSER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 TERRASSER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 TERRASSER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−738 168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−734 672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−1 694 716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 TERRASSER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 TERRASSER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921 829 434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 TERRASSER AS</a:t>
            </a:r>
          </a:p>
        </p:txBody>
      </p:sp>
    </p:spTree>
  </p:cSld>
  <p:clrMapOvr>
    <a:masterClrMapping xmlns:a="http://schemas.openxmlformats.org/drawingml/2006/main"/>
  </p:clrMapOvr>
</p:sld>
</file>