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7c2b3e8b8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a54f63df446d9"/>
  </p:sldMasterIdLst>
  <p:sldIdLst>
    <p:sldId xmlns:r="http://schemas.openxmlformats.org/officeDocument/2006/relationships" id="256" r:id="R13e8b375e85e4145"/>
    <p:sldId xmlns:r="http://schemas.openxmlformats.org/officeDocument/2006/relationships" id="257" r:id="Rfdc7b860fbe54ef2"/>
    <p:sldId xmlns:r="http://schemas.openxmlformats.org/officeDocument/2006/relationships" id="258" r:id="Rf65e8c58e7bd449c"/>
    <p:sldId xmlns:r="http://schemas.openxmlformats.org/officeDocument/2006/relationships" id="259" r:id="R6b15fe834aaf4bf7"/>
    <p:sldId xmlns:r="http://schemas.openxmlformats.org/officeDocument/2006/relationships" id="260" r:id="Rbf54e2143fa5496f"/>
    <p:sldId xmlns:r="http://schemas.openxmlformats.org/officeDocument/2006/relationships" id="261" r:id="R1197c3e59d63459f"/>
    <p:sldId xmlns:r="http://schemas.openxmlformats.org/officeDocument/2006/relationships" id="262" r:id="R9148e5c71d2b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a54f63df446d9" /><Relationship Type="http://schemas.openxmlformats.org/officeDocument/2006/relationships/slide" Target="/ppt/slides/slide1.xml" Id="R13e8b375e85e4145" /><Relationship Type="http://schemas.openxmlformats.org/officeDocument/2006/relationships/slide" Target="/ppt/slides/slide2.xml" Id="Rfdc7b860fbe54ef2" /><Relationship Type="http://schemas.openxmlformats.org/officeDocument/2006/relationships/slide" Target="/ppt/slides/slide3.xml" Id="Rf65e8c58e7bd449c" /><Relationship Type="http://schemas.openxmlformats.org/officeDocument/2006/relationships/slide" Target="/ppt/slides/slide4.xml" Id="R6b15fe834aaf4bf7" /><Relationship Type="http://schemas.openxmlformats.org/officeDocument/2006/relationships/slide" Target="/ppt/slides/slide5.xml" Id="Rbf54e2143fa5496f" /><Relationship Type="http://schemas.openxmlformats.org/officeDocument/2006/relationships/slide" Target="/ppt/slides/slide6.xml" Id="R1197c3e59d63459f" /><Relationship Type="http://schemas.openxmlformats.org/officeDocument/2006/relationships/slide" Target="/ppt/slides/slide7.xml" Id="R9148e5c71d2b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70db41e1349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1900895d4daa" /><Relationship Type="http://schemas.openxmlformats.org/officeDocument/2006/relationships/theme" Target="/ppt/slideMasters/theme/theme1.xml" Id="Rfd6b2301cb16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c1900895d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5335576a4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257b55775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4bb1d07914a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7660978d9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ef8d62b13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ae58ded2941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42aa9cbe4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WILLIKSEN 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EXPORT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332 654 943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−4 614 244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−12 184 529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103 663 541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274 434 114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FORVALTNING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DAVIDSEN BODIL ANITA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 JAKOB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ASGEIR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LYSBERG JEANETTE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Nordveien 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921 821 603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WILLIKSEN EXPORT AS</a:t>
            </a:r>
          </a:p>
        </p:txBody>
      </p:sp>
    </p:spTree>
  </p:cSld>
  <p:clrMapOvr>
    <a:masterClrMapping xmlns:a="http://schemas.openxmlformats.org/drawingml/2006/main"/>
  </p:clrMapOvr>
</p:sld>
</file>