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19b7378a0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834f261ba4afe"/>
  </p:sldMasterIdLst>
  <p:sldIdLst>
    <p:sldId xmlns:r="http://schemas.openxmlformats.org/officeDocument/2006/relationships" id="256" r:id="R48b8b50ffe4b4908"/>
    <p:sldId xmlns:r="http://schemas.openxmlformats.org/officeDocument/2006/relationships" id="257" r:id="R0c17692bf86243ff"/>
    <p:sldId xmlns:r="http://schemas.openxmlformats.org/officeDocument/2006/relationships" id="258" r:id="Rca07f34fd0714ae4"/>
    <p:sldId xmlns:r="http://schemas.openxmlformats.org/officeDocument/2006/relationships" id="259" r:id="R3f73e9329e404778"/>
    <p:sldId xmlns:r="http://schemas.openxmlformats.org/officeDocument/2006/relationships" id="260" r:id="R5ba2b4265b31434d"/>
    <p:sldId xmlns:r="http://schemas.openxmlformats.org/officeDocument/2006/relationships" id="261" r:id="R792b032f47a04ae1"/>
    <p:sldId xmlns:r="http://schemas.openxmlformats.org/officeDocument/2006/relationships" id="262" r:id="R3df4fbbe40f445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834f261ba4afe" /><Relationship Type="http://schemas.openxmlformats.org/officeDocument/2006/relationships/slide" Target="/ppt/slides/slide1.xml" Id="R48b8b50ffe4b4908" /><Relationship Type="http://schemas.openxmlformats.org/officeDocument/2006/relationships/slide" Target="/ppt/slides/slide2.xml" Id="R0c17692bf86243ff" /><Relationship Type="http://schemas.openxmlformats.org/officeDocument/2006/relationships/slide" Target="/ppt/slides/slide3.xml" Id="Rca07f34fd0714ae4" /><Relationship Type="http://schemas.openxmlformats.org/officeDocument/2006/relationships/slide" Target="/ppt/slides/slide4.xml" Id="R3f73e9329e404778" /><Relationship Type="http://schemas.openxmlformats.org/officeDocument/2006/relationships/slide" Target="/ppt/slides/slide5.xml" Id="R5ba2b4265b31434d" /><Relationship Type="http://schemas.openxmlformats.org/officeDocument/2006/relationships/slide" Target="/ppt/slides/slide6.xml" Id="R792b032f47a04ae1" /><Relationship Type="http://schemas.openxmlformats.org/officeDocument/2006/relationships/slide" Target="/ppt/slides/slide7.xml" Id="R3df4fbbe40f445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cdde49ac8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288e76c484a90" /><Relationship Type="http://schemas.openxmlformats.org/officeDocument/2006/relationships/theme" Target="/ppt/slideMasters/theme/theme1.xml" Id="R8bd30bc1cd474e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288e76c48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52372c064c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03d6dbce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462efad9a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9915594d0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17a007810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1183357c14d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ccee00064a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BARKEDALEN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4 518 569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1 256 265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HILDE CECILIE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BÅRD CHRISTIAN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ØIVIND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Bård Larsen, Barkedalen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1675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921 792 921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BARKEDALEN AS</a:t>
            </a:r>
          </a:p>
        </p:txBody>
      </p:sp>
    </p:spTree>
  </p:cSld>
  <p:clrMapOvr>
    <a:masterClrMapping xmlns:a="http://schemas.openxmlformats.org/drawingml/2006/main"/>
  </p:clrMapOvr>
</p:sld>
</file>