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ce69ddd62c4c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8f3b24d54f466d"/>
  </p:sldMasterIdLst>
  <p:sldIdLst>
    <p:sldId xmlns:r="http://schemas.openxmlformats.org/officeDocument/2006/relationships" id="256" r:id="R15b9983417f14cf0"/>
    <p:sldId xmlns:r="http://schemas.openxmlformats.org/officeDocument/2006/relationships" id="257" r:id="R1fa3ccf07d6a426b"/>
    <p:sldId xmlns:r="http://schemas.openxmlformats.org/officeDocument/2006/relationships" id="258" r:id="R9a7503be60314ba6"/>
    <p:sldId xmlns:r="http://schemas.openxmlformats.org/officeDocument/2006/relationships" id="259" r:id="R82efea3eb1ab40d2"/>
    <p:sldId xmlns:r="http://schemas.openxmlformats.org/officeDocument/2006/relationships" id="260" r:id="R58b53a0bd42349ab"/>
    <p:sldId xmlns:r="http://schemas.openxmlformats.org/officeDocument/2006/relationships" id="261" r:id="Rb7a35607894f48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8f3b24d54f466d" /><Relationship Type="http://schemas.openxmlformats.org/officeDocument/2006/relationships/slide" Target="/ppt/slides/slide1.xml" Id="R15b9983417f14cf0" /><Relationship Type="http://schemas.openxmlformats.org/officeDocument/2006/relationships/slide" Target="/ppt/slides/slide2.xml" Id="R1fa3ccf07d6a426b" /><Relationship Type="http://schemas.openxmlformats.org/officeDocument/2006/relationships/slide" Target="/ppt/slides/slide3.xml" Id="R9a7503be60314ba6" /><Relationship Type="http://schemas.openxmlformats.org/officeDocument/2006/relationships/slide" Target="/ppt/slides/slide4.xml" Id="R82efea3eb1ab40d2" /><Relationship Type="http://schemas.openxmlformats.org/officeDocument/2006/relationships/slide" Target="/ppt/slides/slide5.xml" Id="R58b53a0bd42349ab" /><Relationship Type="http://schemas.openxmlformats.org/officeDocument/2006/relationships/slide" Target="/ppt/slides/slide6.xml" Id="Rb7a35607894f48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00f44ab2624f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b67b0ca1e4b3e" /><Relationship Type="http://schemas.openxmlformats.org/officeDocument/2006/relationships/theme" Target="/ppt/slideMasters/theme/theme1.xml" Id="R623485fef8a449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eb67b0ca1e4b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cfc53f2914e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4f0fc556c49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d268bff374e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8a8e16bbf4d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0ef8e35ba48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5bb19fc5348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EPLET TEGNESTUE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EPLET TEGNESTUE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EPLET TEGNESTUE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EPLET TEGNESTUE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EPLET TEGNESTUE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EPLET TEGNESTUE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25 119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EPLET TEGNESTUE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921 787 987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EPLET TEGNESTUE AS</a:t>
            </a:r>
          </a:p>
        </p:txBody>
      </p:sp>
    </p:spTree>
  </p:cSld>
  <p:clrMapOvr>
    <a:masterClrMapping xmlns:a="http://schemas.openxmlformats.org/drawingml/2006/main"/>
  </p:clrMapOvr>
</p:sld>
</file>