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e197e9f740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ea239bf0304683"/>
  </p:sldMasterIdLst>
  <p:sldIdLst>
    <p:sldId xmlns:r="http://schemas.openxmlformats.org/officeDocument/2006/relationships" id="256" r:id="R5d76ba52ea1d4c36"/>
    <p:sldId xmlns:r="http://schemas.openxmlformats.org/officeDocument/2006/relationships" id="257" r:id="R41a0b6f2f53f492b"/>
    <p:sldId xmlns:r="http://schemas.openxmlformats.org/officeDocument/2006/relationships" id="258" r:id="R837b7ddbb61a4006"/>
    <p:sldId xmlns:r="http://schemas.openxmlformats.org/officeDocument/2006/relationships" id="259" r:id="R99bd679939f743d9"/>
    <p:sldId xmlns:r="http://schemas.openxmlformats.org/officeDocument/2006/relationships" id="260" r:id="Rdf897933c8a54c06"/>
    <p:sldId xmlns:r="http://schemas.openxmlformats.org/officeDocument/2006/relationships" id="261" r:id="R3a001f48171f4c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a239bf0304683" /><Relationship Type="http://schemas.openxmlformats.org/officeDocument/2006/relationships/slide" Target="/ppt/slides/slide1.xml" Id="R5d76ba52ea1d4c36" /><Relationship Type="http://schemas.openxmlformats.org/officeDocument/2006/relationships/slide" Target="/ppt/slides/slide2.xml" Id="R41a0b6f2f53f492b" /><Relationship Type="http://schemas.openxmlformats.org/officeDocument/2006/relationships/slide" Target="/ppt/slides/slide3.xml" Id="R837b7ddbb61a4006" /><Relationship Type="http://schemas.openxmlformats.org/officeDocument/2006/relationships/slide" Target="/ppt/slides/slide4.xml" Id="R99bd679939f743d9" /><Relationship Type="http://schemas.openxmlformats.org/officeDocument/2006/relationships/slide" Target="/ppt/slides/slide5.xml" Id="Rdf897933c8a54c06" /><Relationship Type="http://schemas.openxmlformats.org/officeDocument/2006/relationships/slide" Target="/ppt/slides/slide6.xml" Id="R3a001f48171f4c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067150da4049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49bb563414ff6" /><Relationship Type="http://schemas.openxmlformats.org/officeDocument/2006/relationships/theme" Target="/ppt/slideMasters/theme/theme1.xml" Id="R0c3eba8ca3f646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049bb56341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fad3fc8de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336e2d10e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fef8c3f9b4d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01003cc014d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b07df21be44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83a0b5fe541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AFRIN DAGLIGVARE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AFRIN DAGLIGVARE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196 187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921 787 529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AFRIN DAGLIGVARE AS</a:t>
            </a:r>
          </a:p>
        </p:txBody>
      </p:sp>
    </p:spTree>
  </p:cSld>
  <p:clrMapOvr>
    <a:masterClrMapping xmlns:a="http://schemas.openxmlformats.org/drawingml/2006/main"/>
  </p:clrMapOvr>
</p:sld>
</file>