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deefdf4655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f41263e1f4934"/>
  </p:sldMasterIdLst>
  <p:sldIdLst>
    <p:sldId xmlns:r="http://schemas.openxmlformats.org/officeDocument/2006/relationships" id="256" r:id="R8593c75df42a4c64"/>
    <p:sldId xmlns:r="http://schemas.openxmlformats.org/officeDocument/2006/relationships" id="257" r:id="Rbfa0b1132e5f48e6"/>
    <p:sldId xmlns:r="http://schemas.openxmlformats.org/officeDocument/2006/relationships" id="258" r:id="Rf3848a9f89954823"/>
    <p:sldId xmlns:r="http://schemas.openxmlformats.org/officeDocument/2006/relationships" id="259" r:id="R5b709bd88da84448"/>
    <p:sldId xmlns:r="http://schemas.openxmlformats.org/officeDocument/2006/relationships" id="260" r:id="Rb77947c103114c63"/>
    <p:sldId xmlns:r="http://schemas.openxmlformats.org/officeDocument/2006/relationships" id="261" r:id="R0385f8024ad8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f41263e1f4934" /><Relationship Type="http://schemas.openxmlformats.org/officeDocument/2006/relationships/slide" Target="/ppt/slides/slide1.xml" Id="R8593c75df42a4c64" /><Relationship Type="http://schemas.openxmlformats.org/officeDocument/2006/relationships/slide" Target="/ppt/slides/slide2.xml" Id="Rbfa0b1132e5f48e6" /><Relationship Type="http://schemas.openxmlformats.org/officeDocument/2006/relationships/slide" Target="/ppt/slides/slide3.xml" Id="Rf3848a9f89954823" /><Relationship Type="http://schemas.openxmlformats.org/officeDocument/2006/relationships/slide" Target="/ppt/slides/slide4.xml" Id="R5b709bd88da84448" /><Relationship Type="http://schemas.openxmlformats.org/officeDocument/2006/relationships/slide" Target="/ppt/slides/slide5.xml" Id="Rb77947c103114c63" /><Relationship Type="http://schemas.openxmlformats.org/officeDocument/2006/relationships/slide" Target="/ppt/slides/slide6.xml" Id="R0385f8024ad8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309bff8244b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195695c3417d" /><Relationship Type="http://schemas.openxmlformats.org/officeDocument/2006/relationships/theme" Target="/ppt/slideMasters/theme/theme1.xml" Id="R29d991254d8d47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c195695c341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95fe583a6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8c4f3660e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17ab35b2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b5f2d16be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f975e8ed14e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907eade4140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TORP-STIFTELSEN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TORP-STIFTELSEN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195 594 438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196 127 896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torpstiftelsen@gmail.com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921 786 964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TORP-STIFTELSEN</a:t>
            </a:r>
          </a:p>
        </p:txBody>
      </p:sp>
    </p:spTree>
  </p:cSld>
  <p:clrMapOvr>
    <a:masterClrMapping xmlns:a="http://schemas.openxmlformats.org/drawingml/2006/main"/>
  </p:clrMapOvr>
</p:sld>
</file>