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42fe426db341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eb3c094be54e12"/>
  </p:sldMasterIdLst>
  <p:sldIdLst>
    <p:sldId xmlns:r="http://schemas.openxmlformats.org/officeDocument/2006/relationships" id="256" r:id="Rd6804c8e01c14a99"/>
    <p:sldId xmlns:r="http://schemas.openxmlformats.org/officeDocument/2006/relationships" id="257" r:id="R36ebaf33131b46a9"/>
    <p:sldId xmlns:r="http://schemas.openxmlformats.org/officeDocument/2006/relationships" id="258" r:id="Rf168c3711ad0426a"/>
    <p:sldId xmlns:r="http://schemas.openxmlformats.org/officeDocument/2006/relationships" id="259" r:id="R67341613c6504c9e"/>
    <p:sldId xmlns:r="http://schemas.openxmlformats.org/officeDocument/2006/relationships" id="260" r:id="Raaab29d949934ed2"/>
    <p:sldId xmlns:r="http://schemas.openxmlformats.org/officeDocument/2006/relationships" id="261" r:id="R92860a54ba7b4f90"/>
    <p:sldId xmlns:r="http://schemas.openxmlformats.org/officeDocument/2006/relationships" id="262" r:id="R244a06cd1ac24e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b3c094be54e12" /><Relationship Type="http://schemas.openxmlformats.org/officeDocument/2006/relationships/slide" Target="/ppt/slides/slide1.xml" Id="Rd6804c8e01c14a99" /><Relationship Type="http://schemas.openxmlformats.org/officeDocument/2006/relationships/slide" Target="/ppt/slides/slide2.xml" Id="R36ebaf33131b46a9" /><Relationship Type="http://schemas.openxmlformats.org/officeDocument/2006/relationships/slide" Target="/ppt/slides/slide3.xml" Id="Rf168c3711ad0426a" /><Relationship Type="http://schemas.openxmlformats.org/officeDocument/2006/relationships/slide" Target="/ppt/slides/slide4.xml" Id="R67341613c6504c9e" /><Relationship Type="http://schemas.openxmlformats.org/officeDocument/2006/relationships/slide" Target="/ppt/slides/slide5.xml" Id="Raaab29d949934ed2" /><Relationship Type="http://schemas.openxmlformats.org/officeDocument/2006/relationships/slide" Target="/ppt/slides/slide6.xml" Id="R92860a54ba7b4f90" /><Relationship Type="http://schemas.openxmlformats.org/officeDocument/2006/relationships/slide" Target="/ppt/slides/slide7.xml" Id="R244a06cd1ac24e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aeecfa709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76746635b40c4" /><Relationship Type="http://schemas.openxmlformats.org/officeDocument/2006/relationships/theme" Target="/ppt/slideMasters/theme/theme1.xml" Id="Rb7bfe8806a8848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676746635b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750dc25ab4f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ca6b8e9b1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de0011df94d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383cb01794f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f5a0c642d4c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ce69d90f640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c22f13f0f47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REAL VIN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REAL VIN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22 506 366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2 528 069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2 114 009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5 231 605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16 834 723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B, Trondheimsveien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921 784 570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VIN AS</a:t>
            </a:r>
          </a:p>
        </p:txBody>
      </p:sp>
    </p:spTree>
  </p:cSld>
  <p:clrMapOvr>
    <a:masterClrMapping xmlns:a="http://schemas.openxmlformats.org/drawingml/2006/main"/>
  </p:clrMapOvr>
</p:sld>
</file>