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a866eec2e54a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d07989cc7b4059"/>
  </p:sldMasterIdLst>
  <p:sldIdLst>
    <p:sldId xmlns:r="http://schemas.openxmlformats.org/officeDocument/2006/relationships" id="256" r:id="R608db35d789142a5"/>
    <p:sldId xmlns:r="http://schemas.openxmlformats.org/officeDocument/2006/relationships" id="257" r:id="R1287282a5a0d48e3"/>
    <p:sldId xmlns:r="http://schemas.openxmlformats.org/officeDocument/2006/relationships" id="258" r:id="Rfdfb47df6ca446ca"/>
    <p:sldId xmlns:r="http://schemas.openxmlformats.org/officeDocument/2006/relationships" id="259" r:id="Raaf621c5fc8b4418"/>
    <p:sldId xmlns:r="http://schemas.openxmlformats.org/officeDocument/2006/relationships" id="260" r:id="R3a7e0ac194294862"/>
    <p:sldId xmlns:r="http://schemas.openxmlformats.org/officeDocument/2006/relationships" id="261" r:id="R7663012fe80542c8"/>
    <p:sldId xmlns:r="http://schemas.openxmlformats.org/officeDocument/2006/relationships" id="262" r:id="R29ae8ae4c1a945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d07989cc7b4059" /><Relationship Type="http://schemas.openxmlformats.org/officeDocument/2006/relationships/slide" Target="/ppt/slides/slide1.xml" Id="R608db35d789142a5" /><Relationship Type="http://schemas.openxmlformats.org/officeDocument/2006/relationships/slide" Target="/ppt/slides/slide2.xml" Id="R1287282a5a0d48e3" /><Relationship Type="http://schemas.openxmlformats.org/officeDocument/2006/relationships/slide" Target="/ppt/slides/slide3.xml" Id="Rfdfb47df6ca446ca" /><Relationship Type="http://schemas.openxmlformats.org/officeDocument/2006/relationships/slide" Target="/ppt/slides/slide4.xml" Id="Raaf621c5fc8b4418" /><Relationship Type="http://schemas.openxmlformats.org/officeDocument/2006/relationships/slide" Target="/ppt/slides/slide5.xml" Id="R3a7e0ac194294862" /><Relationship Type="http://schemas.openxmlformats.org/officeDocument/2006/relationships/slide" Target="/ppt/slides/slide6.xml" Id="R7663012fe80542c8" /><Relationship Type="http://schemas.openxmlformats.org/officeDocument/2006/relationships/slide" Target="/ppt/slides/slide7.xml" Id="R29ae8ae4c1a945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68d9e4df04e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4394e27d940f7" /><Relationship Type="http://schemas.openxmlformats.org/officeDocument/2006/relationships/theme" Target="/ppt/slideMasters/theme/theme1.xml" Id="R72a7fae00d9d4b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04394e27d940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6cc4d461549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9b51303d444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6579abc0d4a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cbd7fd4a646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013f0c6f142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20312762141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4b637c43a46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ORKNØY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ORKNØY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ORKNØY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ORKNØY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ORKNØY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ORKNØY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−96 645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ORKNØY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LKFJELDE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TUNGE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ORKNØY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Orknøygata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921 784 449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ORKNØY</a:t>
            </a:r>
          </a:p>
        </p:txBody>
      </p:sp>
    </p:spTree>
  </p:cSld>
  <p:clrMapOvr>
    <a:masterClrMapping xmlns:a="http://schemas.openxmlformats.org/drawingml/2006/main"/>
  </p:clrMapOvr>
</p:sld>
</file>