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5c6685ddb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d25ab074b4dc9"/>
  </p:sldMasterIdLst>
  <p:sldIdLst>
    <p:sldId xmlns:r="http://schemas.openxmlformats.org/officeDocument/2006/relationships" id="256" r:id="Rf96e2ef2b2ff4b0b"/>
    <p:sldId xmlns:r="http://schemas.openxmlformats.org/officeDocument/2006/relationships" id="257" r:id="R20b3c5cb421f4f39"/>
    <p:sldId xmlns:r="http://schemas.openxmlformats.org/officeDocument/2006/relationships" id="258" r:id="Rabacbd8fac5d4338"/>
    <p:sldId xmlns:r="http://schemas.openxmlformats.org/officeDocument/2006/relationships" id="259" r:id="R219ba70692024ca1"/>
    <p:sldId xmlns:r="http://schemas.openxmlformats.org/officeDocument/2006/relationships" id="260" r:id="Re7e1a5a189094490"/>
    <p:sldId xmlns:r="http://schemas.openxmlformats.org/officeDocument/2006/relationships" id="261" r:id="R4648f7fcf2444188"/>
    <p:sldId xmlns:r="http://schemas.openxmlformats.org/officeDocument/2006/relationships" id="262" r:id="Rd090aa1b603d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d25ab074b4dc9" /><Relationship Type="http://schemas.openxmlformats.org/officeDocument/2006/relationships/slide" Target="/ppt/slides/slide1.xml" Id="Rf96e2ef2b2ff4b0b" /><Relationship Type="http://schemas.openxmlformats.org/officeDocument/2006/relationships/slide" Target="/ppt/slides/slide2.xml" Id="R20b3c5cb421f4f39" /><Relationship Type="http://schemas.openxmlformats.org/officeDocument/2006/relationships/slide" Target="/ppt/slides/slide3.xml" Id="Rabacbd8fac5d4338" /><Relationship Type="http://schemas.openxmlformats.org/officeDocument/2006/relationships/slide" Target="/ppt/slides/slide4.xml" Id="R219ba70692024ca1" /><Relationship Type="http://schemas.openxmlformats.org/officeDocument/2006/relationships/slide" Target="/ppt/slides/slide5.xml" Id="Re7e1a5a189094490" /><Relationship Type="http://schemas.openxmlformats.org/officeDocument/2006/relationships/slide" Target="/ppt/slides/slide6.xml" Id="R4648f7fcf2444188" /><Relationship Type="http://schemas.openxmlformats.org/officeDocument/2006/relationships/slide" Target="/ppt/slides/slide7.xml" Id="Rd090aa1b603d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b84f51622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69288aac54c1a" /><Relationship Type="http://schemas.openxmlformats.org/officeDocument/2006/relationships/theme" Target="/ppt/slideMasters/theme/theme1.xml" Id="Rb2ab952fa965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69288aac5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51ab56db5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647bd669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b507e3430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7a8b8442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41c757ffc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c357eb83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f7d3956e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117 710 609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142 786 691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ODFJELL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921 758 421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ERIKO AS</a:t>
            </a:r>
          </a:p>
        </p:txBody>
      </p:sp>
    </p:spTree>
  </p:cSld>
  <p:clrMapOvr>
    <a:masterClrMapping xmlns:a="http://schemas.openxmlformats.org/drawingml/2006/main"/>
  </p:clrMapOvr>
</p:sld>
</file>