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0be9b9850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403ef374804159"/>
  </p:sldMasterIdLst>
  <p:sldIdLst>
    <p:sldId xmlns:r="http://schemas.openxmlformats.org/officeDocument/2006/relationships" id="256" r:id="Rc9717f2d182e4d54"/>
    <p:sldId xmlns:r="http://schemas.openxmlformats.org/officeDocument/2006/relationships" id="257" r:id="Rbd2f22921d7140c4"/>
    <p:sldId xmlns:r="http://schemas.openxmlformats.org/officeDocument/2006/relationships" id="258" r:id="R663b56b18a9046b7"/>
    <p:sldId xmlns:r="http://schemas.openxmlformats.org/officeDocument/2006/relationships" id="259" r:id="R4d8aa31d384d46fe"/>
    <p:sldId xmlns:r="http://schemas.openxmlformats.org/officeDocument/2006/relationships" id="260" r:id="R727a13ae57a4477f"/>
    <p:sldId xmlns:r="http://schemas.openxmlformats.org/officeDocument/2006/relationships" id="261" r:id="R616002912f14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03ef374804159" /><Relationship Type="http://schemas.openxmlformats.org/officeDocument/2006/relationships/slide" Target="/ppt/slides/slide1.xml" Id="Rc9717f2d182e4d54" /><Relationship Type="http://schemas.openxmlformats.org/officeDocument/2006/relationships/slide" Target="/ppt/slides/slide2.xml" Id="Rbd2f22921d7140c4" /><Relationship Type="http://schemas.openxmlformats.org/officeDocument/2006/relationships/slide" Target="/ppt/slides/slide3.xml" Id="R663b56b18a9046b7" /><Relationship Type="http://schemas.openxmlformats.org/officeDocument/2006/relationships/slide" Target="/ppt/slides/slide4.xml" Id="R4d8aa31d384d46fe" /><Relationship Type="http://schemas.openxmlformats.org/officeDocument/2006/relationships/slide" Target="/ppt/slides/slide5.xml" Id="R727a13ae57a4477f" /><Relationship Type="http://schemas.openxmlformats.org/officeDocument/2006/relationships/slide" Target="/ppt/slides/slide6.xml" Id="R616002912f14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7b349c7c1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cf853d2cb4efa" /><Relationship Type="http://schemas.openxmlformats.org/officeDocument/2006/relationships/theme" Target="/ppt/slideMasters/theme/theme1.xml" Id="R968d6dcd477546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cf853d2cb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cbfab2df54f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17f5a7465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29a7e5868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d815871a1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6d170f849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e5c0dd2b1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MATS 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−545 081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447 183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921 704 933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LA HOLDING AS</a:t>
            </a:r>
          </a:p>
        </p:txBody>
      </p:sp>
    </p:spTree>
  </p:cSld>
  <p:clrMapOvr>
    <a:masterClrMapping xmlns:a="http://schemas.openxmlformats.org/drawingml/2006/main"/>
  </p:clrMapOvr>
</p:sld>
</file>