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a7778807a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8ad6e1fc34a0e"/>
  </p:sldMasterIdLst>
  <p:sldIdLst>
    <p:sldId xmlns:r="http://schemas.openxmlformats.org/officeDocument/2006/relationships" id="256" r:id="Rbe21a051f41c4f9d"/>
    <p:sldId xmlns:r="http://schemas.openxmlformats.org/officeDocument/2006/relationships" id="257" r:id="R58802cf379764e30"/>
    <p:sldId xmlns:r="http://schemas.openxmlformats.org/officeDocument/2006/relationships" id="258" r:id="Re23e73d8a4894cc6"/>
    <p:sldId xmlns:r="http://schemas.openxmlformats.org/officeDocument/2006/relationships" id="259" r:id="R4156571d5c244835"/>
    <p:sldId xmlns:r="http://schemas.openxmlformats.org/officeDocument/2006/relationships" id="260" r:id="R0597d9a7c9954fa6"/>
    <p:sldId xmlns:r="http://schemas.openxmlformats.org/officeDocument/2006/relationships" id="261" r:id="R812ef0d4a1f2437c"/>
    <p:sldId xmlns:r="http://schemas.openxmlformats.org/officeDocument/2006/relationships" id="262" r:id="R60206f99c2c649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8ad6e1fc34a0e" /><Relationship Type="http://schemas.openxmlformats.org/officeDocument/2006/relationships/slide" Target="/ppt/slides/slide1.xml" Id="Rbe21a051f41c4f9d" /><Relationship Type="http://schemas.openxmlformats.org/officeDocument/2006/relationships/slide" Target="/ppt/slides/slide2.xml" Id="R58802cf379764e30" /><Relationship Type="http://schemas.openxmlformats.org/officeDocument/2006/relationships/slide" Target="/ppt/slides/slide3.xml" Id="Re23e73d8a4894cc6" /><Relationship Type="http://schemas.openxmlformats.org/officeDocument/2006/relationships/slide" Target="/ppt/slides/slide4.xml" Id="R4156571d5c244835" /><Relationship Type="http://schemas.openxmlformats.org/officeDocument/2006/relationships/slide" Target="/ppt/slides/slide5.xml" Id="R0597d9a7c9954fa6" /><Relationship Type="http://schemas.openxmlformats.org/officeDocument/2006/relationships/slide" Target="/ppt/slides/slide6.xml" Id="R812ef0d4a1f2437c" /><Relationship Type="http://schemas.openxmlformats.org/officeDocument/2006/relationships/slide" Target="/ppt/slides/slide7.xml" Id="R60206f99c2c649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7b62672e347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356020b114df6" /><Relationship Type="http://schemas.openxmlformats.org/officeDocument/2006/relationships/theme" Target="/ppt/slideMasters/theme/theme1.xml" Id="R35d418df486a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a356020b11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a31d3254a4b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69e546d3140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3dfe1a45043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2ada4d8674e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93f0aa2ab45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c7b26c96d4e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f72a60a00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ROTEBU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ROTEBU INVEST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1 221 234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2 124 079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THOR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Ellingsens vei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3612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921 703 791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ROTEBU INVEST AS</a:t>
            </a:r>
          </a:p>
        </p:txBody>
      </p:sp>
    </p:spTree>
  </p:cSld>
  <p:clrMapOvr>
    <a:masterClrMapping xmlns:a="http://schemas.openxmlformats.org/drawingml/2006/main"/>
  </p:clrMapOvr>
</p:sld>
</file>