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051c9df0b0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f78ce38ae4798"/>
  </p:sldMasterIdLst>
  <p:sldIdLst>
    <p:sldId xmlns:r="http://schemas.openxmlformats.org/officeDocument/2006/relationships" id="256" r:id="Ra5c900a5d9914b40"/>
    <p:sldId xmlns:r="http://schemas.openxmlformats.org/officeDocument/2006/relationships" id="257" r:id="R2821d3e193b64bd1"/>
    <p:sldId xmlns:r="http://schemas.openxmlformats.org/officeDocument/2006/relationships" id="258" r:id="R146b56ce8a2c4195"/>
    <p:sldId xmlns:r="http://schemas.openxmlformats.org/officeDocument/2006/relationships" id="259" r:id="R493de52b5ac64ca8"/>
    <p:sldId xmlns:r="http://schemas.openxmlformats.org/officeDocument/2006/relationships" id="260" r:id="R0113b0ba7440407e"/>
    <p:sldId xmlns:r="http://schemas.openxmlformats.org/officeDocument/2006/relationships" id="261" r:id="Rf9a40a1bd982438a"/>
    <p:sldId xmlns:r="http://schemas.openxmlformats.org/officeDocument/2006/relationships" id="262" r:id="Rc6fc9f0a30ea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f78ce38ae4798" /><Relationship Type="http://schemas.openxmlformats.org/officeDocument/2006/relationships/slide" Target="/ppt/slides/slide1.xml" Id="Ra5c900a5d9914b40" /><Relationship Type="http://schemas.openxmlformats.org/officeDocument/2006/relationships/slide" Target="/ppt/slides/slide2.xml" Id="R2821d3e193b64bd1" /><Relationship Type="http://schemas.openxmlformats.org/officeDocument/2006/relationships/slide" Target="/ppt/slides/slide3.xml" Id="R146b56ce8a2c4195" /><Relationship Type="http://schemas.openxmlformats.org/officeDocument/2006/relationships/slide" Target="/ppt/slides/slide4.xml" Id="R493de52b5ac64ca8" /><Relationship Type="http://schemas.openxmlformats.org/officeDocument/2006/relationships/slide" Target="/ppt/slides/slide5.xml" Id="R0113b0ba7440407e" /><Relationship Type="http://schemas.openxmlformats.org/officeDocument/2006/relationships/slide" Target="/ppt/slides/slide6.xml" Id="Rf9a40a1bd982438a" /><Relationship Type="http://schemas.openxmlformats.org/officeDocument/2006/relationships/slide" Target="/ppt/slides/slide7.xml" Id="Rc6fc9f0a30ea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a299f2a10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826b199454d22" /><Relationship Type="http://schemas.openxmlformats.org/officeDocument/2006/relationships/theme" Target="/ppt/slideMasters/theme/theme1.xml" Id="R819e30e9a1a6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826b199454d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2628c7f6d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f43a65324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3af2f43b6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700215ca9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5dfe01f5b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5bfc08506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12e25bf7949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MONTRO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MARØY TROND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Stongafjellsvegen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5301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921 703 384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MONTRO AS</a:t>
            </a:r>
          </a:p>
        </p:txBody>
      </p:sp>
    </p:spTree>
  </p:cSld>
  <p:clrMapOvr>
    <a:masterClrMapping xmlns:a="http://schemas.openxmlformats.org/drawingml/2006/main"/>
  </p:clrMapOvr>
</p:sld>
</file>