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6fcaf95ef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b16faabe142d3"/>
  </p:sldMasterIdLst>
  <p:sldIdLst>
    <p:sldId xmlns:r="http://schemas.openxmlformats.org/officeDocument/2006/relationships" id="256" r:id="Rd91a03b0c5fe420c"/>
    <p:sldId xmlns:r="http://schemas.openxmlformats.org/officeDocument/2006/relationships" id="257" r:id="R58856be90ebd4858"/>
    <p:sldId xmlns:r="http://schemas.openxmlformats.org/officeDocument/2006/relationships" id="258" r:id="Rfedaf4c0ff3248d4"/>
    <p:sldId xmlns:r="http://schemas.openxmlformats.org/officeDocument/2006/relationships" id="259" r:id="Rdb1500c953044aa7"/>
    <p:sldId xmlns:r="http://schemas.openxmlformats.org/officeDocument/2006/relationships" id="260" r:id="Re0f831f337b44bba"/>
    <p:sldId xmlns:r="http://schemas.openxmlformats.org/officeDocument/2006/relationships" id="261" r:id="R1f69976ca7274360"/>
    <p:sldId xmlns:r="http://schemas.openxmlformats.org/officeDocument/2006/relationships" id="262" r:id="R8a45affd5878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b16faabe142d3" /><Relationship Type="http://schemas.openxmlformats.org/officeDocument/2006/relationships/slide" Target="/ppt/slides/slide1.xml" Id="Rd91a03b0c5fe420c" /><Relationship Type="http://schemas.openxmlformats.org/officeDocument/2006/relationships/slide" Target="/ppt/slides/slide2.xml" Id="R58856be90ebd4858" /><Relationship Type="http://schemas.openxmlformats.org/officeDocument/2006/relationships/slide" Target="/ppt/slides/slide3.xml" Id="Rfedaf4c0ff3248d4" /><Relationship Type="http://schemas.openxmlformats.org/officeDocument/2006/relationships/slide" Target="/ppt/slides/slide4.xml" Id="Rdb1500c953044aa7" /><Relationship Type="http://schemas.openxmlformats.org/officeDocument/2006/relationships/slide" Target="/ppt/slides/slide5.xml" Id="Re0f831f337b44bba" /><Relationship Type="http://schemas.openxmlformats.org/officeDocument/2006/relationships/slide" Target="/ppt/slides/slide6.xml" Id="R1f69976ca7274360" /><Relationship Type="http://schemas.openxmlformats.org/officeDocument/2006/relationships/slide" Target="/ppt/slides/slide7.xml" Id="R8a45affd5878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305f3c438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5423c7a14ef6" /><Relationship Type="http://schemas.openxmlformats.org/officeDocument/2006/relationships/theme" Target="/ppt/slideMasters/theme/theme1.xml" Id="R4d0da13f7101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65423c7a1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31ab29dd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1d5f0001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1adad3a7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0066fa4da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703521ab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a21b29c9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a62a5492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