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e0e989b460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df9c3f29d4009"/>
  </p:sldMasterIdLst>
  <p:sldIdLst>
    <p:sldId xmlns:r="http://schemas.openxmlformats.org/officeDocument/2006/relationships" id="256" r:id="Ree2d3bbad186473b"/>
    <p:sldId xmlns:r="http://schemas.openxmlformats.org/officeDocument/2006/relationships" id="257" r:id="R680e98e4f76842c1"/>
    <p:sldId xmlns:r="http://schemas.openxmlformats.org/officeDocument/2006/relationships" id="258" r:id="R02eb5c4cf4f2430d"/>
    <p:sldId xmlns:r="http://schemas.openxmlformats.org/officeDocument/2006/relationships" id="259" r:id="R4869013b03f44295"/>
    <p:sldId xmlns:r="http://schemas.openxmlformats.org/officeDocument/2006/relationships" id="260" r:id="R1f821007af694380"/>
    <p:sldId xmlns:r="http://schemas.openxmlformats.org/officeDocument/2006/relationships" id="261" r:id="Rce2ccb11963147e3"/>
    <p:sldId xmlns:r="http://schemas.openxmlformats.org/officeDocument/2006/relationships" id="262" r:id="Rb65de2b84757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df9c3f29d4009" /><Relationship Type="http://schemas.openxmlformats.org/officeDocument/2006/relationships/slide" Target="/ppt/slides/slide1.xml" Id="Ree2d3bbad186473b" /><Relationship Type="http://schemas.openxmlformats.org/officeDocument/2006/relationships/slide" Target="/ppt/slides/slide2.xml" Id="R680e98e4f76842c1" /><Relationship Type="http://schemas.openxmlformats.org/officeDocument/2006/relationships/slide" Target="/ppt/slides/slide3.xml" Id="R02eb5c4cf4f2430d" /><Relationship Type="http://schemas.openxmlformats.org/officeDocument/2006/relationships/slide" Target="/ppt/slides/slide4.xml" Id="R4869013b03f44295" /><Relationship Type="http://schemas.openxmlformats.org/officeDocument/2006/relationships/slide" Target="/ppt/slides/slide5.xml" Id="R1f821007af694380" /><Relationship Type="http://schemas.openxmlformats.org/officeDocument/2006/relationships/slide" Target="/ppt/slides/slide6.xml" Id="Rce2ccb11963147e3" /><Relationship Type="http://schemas.openxmlformats.org/officeDocument/2006/relationships/slide" Target="/ppt/slides/slide7.xml" Id="Rb65de2b84757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eab2879e0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5f79a1c4f4c47" /><Relationship Type="http://schemas.openxmlformats.org/officeDocument/2006/relationships/theme" Target="/ppt/slideMasters/theme/theme1.xml" Id="R707e60c07bee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5f79a1c4f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e1d54744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2da11edc0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7bb0619c9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99925c36d40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4357d5906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e04deca5c49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0986e2ecc45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UTLEIETERMINALEN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UTLEIETERMINALEN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TYNES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921 688 415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UTLEIETERMINALEN AS</a:t>
            </a:r>
          </a:p>
        </p:txBody>
      </p:sp>
    </p:spTree>
  </p:cSld>
  <p:clrMapOvr>
    <a:masterClrMapping xmlns:a="http://schemas.openxmlformats.org/drawingml/2006/main"/>
  </p:clrMapOvr>
</p:sld>
</file>