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5e13b4d79d46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f8875f80654eb8"/>
  </p:sldMasterIdLst>
  <p:sldIdLst>
    <p:sldId xmlns:r="http://schemas.openxmlformats.org/officeDocument/2006/relationships" id="256" r:id="R2fd9ed4f31674f4c"/>
    <p:sldId xmlns:r="http://schemas.openxmlformats.org/officeDocument/2006/relationships" id="257" r:id="Rdefda897f1a14bdb"/>
    <p:sldId xmlns:r="http://schemas.openxmlformats.org/officeDocument/2006/relationships" id="258" r:id="R186a84188b3249b7"/>
    <p:sldId xmlns:r="http://schemas.openxmlformats.org/officeDocument/2006/relationships" id="259" r:id="R43f427dd7c2d4b22"/>
    <p:sldId xmlns:r="http://schemas.openxmlformats.org/officeDocument/2006/relationships" id="260" r:id="R8437c2239c704a20"/>
    <p:sldId xmlns:r="http://schemas.openxmlformats.org/officeDocument/2006/relationships" id="261" r:id="Rb6b375d2d3264f00"/>
    <p:sldId xmlns:r="http://schemas.openxmlformats.org/officeDocument/2006/relationships" id="262" r:id="Rc12233e6db4542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f8875f80654eb8" /><Relationship Type="http://schemas.openxmlformats.org/officeDocument/2006/relationships/slide" Target="/ppt/slides/slide1.xml" Id="R2fd9ed4f31674f4c" /><Relationship Type="http://schemas.openxmlformats.org/officeDocument/2006/relationships/slide" Target="/ppt/slides/slide2.xml" Id="Rdefda897f1a14bdb" /><Relationship Type="http://schemas.openxmlformats.org/officeDocument/2006/relationships/slide" Target="/ppt/slides/slide3.xml" Id="R186a84188b3249b7" /><Relationship Type="http://schemas.openxmlformats.org/officeDocument/2006/relationships/slide" Target="/ppt/slides/slide4.xml" Id="R43f427dd7c2d4b22" /><Relationship Type="http://schemas.openxmlformats.org/officeDocument/2006/relationships/slide" Target="/ppt/slides/slide5.xml" Id="R8437c2239c704a20" /><Relationship Type="http://schemas.openxmlformats.org/officeDocument/2006/relationships/slide" Target="/ppt/slides/slide6.xml" Id="Rb6b375d2d3264f00" /><Relationship Type="http://schemas.openxmlformats.org/officeDocument/2006/relationships/slide" Target="/ppt/slides/slide7.xml" Id="Rc12233e6db4542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7d45371f3546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26117c085449b" /><Relationship Type="http://schemas.openxmlformats.org/officeDocument/2006/relationships/theme" Target="/ppt/slideMasters/theme/theme1.xml" Id="R630bd2da439340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a26117c08544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b3619dccd42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be9f380804d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95c762f8c41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39d0a8c1949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16073741c44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c8bc3ffdb46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e34b0e56c4e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VESTLAND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VESTLAND OFFSHORE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5 772 540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1 085 262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812 179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656 942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8 102 940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OMH OPTIMUM MARITIME HOLDINGS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5160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08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921 684 576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 OFFSHORE AS</a:t>
            </a:r>
          </a:p>
        </p:txBody>
      </p:sp>
    </p:spTree>
  </p:cSld>
  <p:clrMapOvr>
    <a:masterClrMapping xmlns:a="http://schemas.openxmlformats.org/drawingml/2006/main"/>
  </p:clrMapOvr>
</p:sld>
</file>