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e24dd1cd3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740dba90a44ce"/>
  </p:sldMasterIdLst>
  <p:sldIdLst>
    <p:sldId xmlns:r="http://schemas.openxmlformats.org/officeDocument/2006/relationships" id="256" r:id="Rca06a512bfa34490"/>
    <p:sldId xmlns:r="http://schemas.openxmlformats.org/officeDocument/2006/relationships" id="257" r:id="R64aa03f18a714394"/>
    <p:sldId xmlns:r="http://schemas.openxmlformats.org/officeDocument/2006/relationships" id="258" r:id="R2ea7d1ccb8334060"/>
    <p:sldId xmlns:r="http://schemas.openxmlformats.org/officeDocument/2006/relationships" id="259" r:id="Rcda84499f6114d17"/>
    <p:sldId xmlns:r="http://schemas.openxmlformats.org/officeDocument/2006/relationships" id="260" r:id="R8099e9b921bf448a"/>
    <p:sldId xmlns:r="http://schemas.openxmlformats.org/officeDocument/2006/relationships" id="261" r:id="Rbc43d6d566a3465a"/>
    <p:sldId xmlns:r="http://schemas.openxmlformats.org/officeDocument/2006/relationships" id="262" r:id="R1f610f0f801c44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740dba90a44ce" /><Relationship Type="http://schemas.openxmlformats.org/officeDocument/2006/relationships/slide" Target="/ppt/slides/slide1.xml" Id="Rca06a512bfa34490" /><Relationship Type="http://schemas.openxmlformats.org/officeDocument/2006/relationships/slide" Target="/ppt/slides/slide2.xml" Id="R64aa03f18a714394" /><Relationship Type="http://schemas.openxmlformats.org/officeDocument/2006/relationships/slide" Target="/ppt/slides/slide3.xml" Id="R2ea7d1ccb8334060" /><Relationship Type="http://schemas.openxmlformats.org/officeDocument/2006/relationships/slide" Target="/ppt/slides/slide4.xml" Id="Rcda84499f6114d17" /><Relationship Type="http://schemas.openxmlformats.org/officeDocument/2006/relationships/slide" Target="/ppt/slides/slide5.xml" Id="R8099e9b921bf448a" /><Relationship Type="http://schemas.openxmlformats.org/officeDocument/2006/relationships/slide" Target="/ppt/slides/slide6.xml" Id="Rbc43d6d566a3465a" /><Relationship Type="http://schemas.openxmlformats.org/officeDocument/2006/relationships/slide" Target="/ppt/slides/slide7.xml" Id="R1f610f0f801c44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eae9168aa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61de8053a4137" /><Relationship Type="http://schemas.openxmlformats.org/officeDocument/2006/relationships/theme" Target="/ppt/slideMasters/theme/theme1.xml" Id="R2853ec2eec97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461de8053a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3283e4bf5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d4d75dfc2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2e6a15901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b15b001b4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c87545ce245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5e5c76a8341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e193968fd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MORRIS MEDIA EVENT OG SCENETEKNIKK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MORRIS MEDIA EVENT OG SCENETEKNIKK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604 729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BLIKSTAD DAVID MORRIS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BLIKSTAD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Stavernsveien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3267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MORRIS MEDIA EVENT OG SCENETEKNIKK AS</a:t>
            </a:r>
          </a:p>
        </p:txBody>
      </p:sp>
    </p:spTree>
  </p:cSld>
  <p:clrMapOvr>
    <a:masterClrMapping xmlns:a="http://schemas.openxmlformats.org/drawingml/2006/main"/>
  </p:clrMapOvr>
</p:sld>
</file>