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566ee446c49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42a8e066d48a6"/>
  </p:sldMasterIdLst>
  <p:sldIdLst>
    <p:sldId xmlns:r="http://schemas.openxmlformats.org/officeDocument/2006/relationships" id="256" r:id="R3c7f9d254ba448ba"/>
    <p:sldId xmlns:r="http://schemas.openxmlformats.org/officeDocument/2006/relationships" id="257" r:id="R7de8a94a14964ede"/>
    <p:sldId xmlns:r="http://schemas.openxmlformats.org/officeDocument/2006/relationships" id="258" r:id="R276cd9d7084946d9"/>
    <p:sldId xmlns:r="http://schemas.openxmlformats.org/officeDocument/2006/relationships" id="259" r:id="R4903f5c93af74448"/>
    <p:sldId xmlns:r="http://schemas.openxmlformats.org/officeDocument/2006/relationships" id="260" r:id="Rdfb4c05ceed24066"/>
    <p:sldId xmlns:r="http://schemas.openxmlformats.org/officeDocument/2006/relationships" id="261" r:id="Rff6e051e040243e0"/>
    <p:sldId xmlns:r="http://schemas.openxmlformats.org/officeDocument/2006/relationships" id="262" r:id="R2fb56a1eb131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42a8e066d48a6" /><Relationship Type="http://schemas.openxmlformats.org/officeDocument/2006/relationships/slide" Target="/ppt/slides/slide1.xml" Id="R3c7f9d254ba448ba" /><Relationship Type="http://schemas.openxmlformats.org/officeDocument/2006/relationships/slide" Target="/ppt/slides/slide2.xml" Id="R7de8a94a14964ede" /><Relationship Type="http://schemas.openxmlformats.org/officeDocument/2006/relationships/slide" Target="/ppt/slides/slide3.xml" Id="R276cd9d7084946d9" /><Relationship Type="http://schemas.openxmlformats.org/officeDocument/2006/relationships/slide" Target="/ppt/slides/slide4.xml" Id="R4903f5c93af74448" /><Relationship Type="http://schemas.openxmlformats.org/officeDocument/2006/relationships/slide" Target="/ppt/slides/slide5.xml" Id="Rdfb4c05ceed24066" /><Relationship Type="http://schemas.openxmlformats.org/officeDocument/2006/relationships/slide" Target="/ppt/slides/slide6.xml" Id="Rff6e051e040243e0" /><Relationship Type="http://schemas.openxmlformats.org/officeDocument/2006/relationships/slide" Target="/ppt/slides/slide7.xml" Id="R2fb56a1eb131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791378d92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91a36167f4fa3" /><Relationship Type="http://schemas.openxmlformats.org/officeDocument/2006/relationships/theme" Target="/ppt/slideMasters/theme/theme1.xml" Id="R1a0613cb6a7b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91a36167f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2c1197690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8def9d59e4e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c6fc6100c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327a7193f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ebab9b7c74c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52fc93e54e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1a1047f72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MEA MEGALODON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MEA MEGALODON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570 635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REDWAN EBRAHIM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921 679 424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MEGALODON AS</a:t>
            </a:r>
          </a:p>
        </p:txBody>
      </p:sp>
    </p:spTree>
  </p:cSld>
  <p:clrMapOvr>
    <a:masterClrMapping xmlns:a="http://schemas.openxmlformats.org/drawingml/2006/main"/>
  </p:clrMapOvr>
</p:sld>
</file>