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76bf625ed0e443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b7e45cd8c7a4416"/>
  </p:sldMasterIdLst>
  <p:sldIdLst>
    <p:sldId xmlns:r="http://schemas.openxmlformats.org/officeDocument/2006/relationships" id="256" r:id="R72ac8907e3344feb"/>
    <p:sldId xmlns:r="http://schemas.openxmlformats.org/officeDocument/2006/relationships" id="257" r:id="Reaa0d9adb33048a5"/>
    <p:sldId xmlns:r="http://schemas.openxmlformats.org/officeDocument/2006/relationships" id="258" r:id="Rd9086ee7fcf24116"/>
    <p:sldId xmlns:r="http://schemas.openxmlformats.org/officeDocument/2006/relationships" id="259" r:id="R6697dab52da94551"/>
    <p:sldId xmlns:r="http://schemas.openxmlformats.org/officeDocument/2006/relationships" id="260" r:id="R38bac97197444c90"/>
    <p:sldId xmlns:r="http://schemas.openxmlformats.org/officeDocument/2006/relationships" id="261" r:id="Ra30239d026a94941"/>
    <p:sldId xmlns:r="http://schemas.openxmlformats.org/officeDocument/2006/relationships" id="262" r:id="R19bcded9942e4d6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b7e45cd8c7a4416" /><Relationship Type="http://schemas.openxmlformats.org/officeDocument/2006/relationships/slide" Target="/ppt/slides/slide1.xml" Id="R72ac8907e3344feb" /><Relationship Type="http://schemas.openxmlformats.org/officeDocument/2006/relationships/slide" Target="/ppt/slides/slide2.xml" Id="Reaa0d9adb33048a5" /><Relationship Type="http://schemas.openxmlformats.org/officeDocument/2006/relationships/slide" Target="/ppt/slides/slide3.xml" Id="Rd9086ee7fcf24116" /><Relationship Type="http://schemas.openxmlformats.org/officeDocument/2006/relationships/slide" Target="/ppt/slides/slide4.xml" Id="R6697dab52da94551" /><Relationship Type="http://schemas.openxmlformats.org/officeDocument/2006/relationships/slide" Target="/ppt/slides/slide5.xml" Id="R38bac97197444c90" /><Relationship Type="http://schemas.openxmlformats.org/officeDocument/2006/relationships/slide" Target="/ppt/slides/slide6.xml" Id="Ra30239d026a94941" /><Relationship Type="http://schemas.openxmlformats.org/officeDocument/2006/relationships/slide" Target="/ppt/slides/slide7.xml" Id="R19bcded9942e4d6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1ce9204cafe45a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e503ba497a45d6" /><Relationship Type="http://schemas.openxmlformats.org/officeDocument/2006/relationships/theme" Target="/ppt/slideMasters/theme/theme1.xml" Id="R5ae33214fb634ff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7e503ba497a45d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e3f71b55ae49d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f0ae9b9aac42a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1719993ee544d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f4854a54f1470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e60a3e7e2946d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4e4a97947a438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e4d36146b8446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SKÅRER KAROSSERI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SKÅRER KAROSSERI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SKÅRER KAROSSERI AS ble etablert [år] og holder til i Lørenskog.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SKÅRER KAROSSERI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SKÅRER KAROSSERI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SKÅRER KAROSSERI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15 808 039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264 535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189 638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133 215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4 275 856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SKÅRER KAROSSERI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HUSSAIN MOHAMMAD ABDULLAH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HAREFALLET MORTEN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SKÅRER KAROSSERI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Kjennveien 167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1473 Lørenskog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921 674 449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SKÅRER KAROSSERI AS</a:t>
            </a:r>
          </a:p>
        </p:txBody>
      </p:sp>
    </p:spTree>
  </p:cSld>
  <p:clrMapOvr>
    <a:masterClrMapping xmlns:a="http://schemas.openxmlformats.org/drawingml/2006/main"/>
  </p:clrMapOvr>
</p:sld>
</file>