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cd31deb9fc47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7020767734615"/>
  </p:sldMasterIdLst>
  <p:sldIdLst>
    <p:sldId xmlns:r="http://schemas.openxmlformats.org/officeDocument/2006/relationships" id="256" r:id="R98bfe7485d5546eb"/>
    <p:sldId xmlns:r="http://schemas.openxmlformats.org/officeDocument/2006/relationships" id="257" r:id="Rf3c58792264b4a4e"/>
    <p:sldId xmlns:r="http://schemas.openxmlformats.org/officeDocument/2006/relationships" id="258" r:id="Ra4e6bde17f90433d"/>
    <p:sldId xmlns:r="http://schemas.openxmlformats.org/officeDocument/2006/relationships" id="259" r:id="R8743d21bf09744a1"/>
    <p:sldId xmlns:r="http://schemas.openxmlformats.org/officeDocument/2006/relationships" id="260" r:id="Rd148b0389ae945e2"/>
    <p:sldId xmlns:r="http://schemas.openxmlformats.org/officeDocument/2006/relationships" id="261" r:id="R343f0a0814c3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7020767734615" /><Relationship Type="http://schemas.openxmlformats.org/officeDocument/2006/relationships/slide" Target="/ppt/slides/slide1.xml" Id="R98bfe7485d5546eb" /><Relationship Type="http://schemas.openxmlformats.org/officeDocument/2006/relationships/slide" Target="/ppt/slides/slide2.xml" Id="Rf3c58792264b4a4e" /><Relationship Type="http://schemas.openxmlformats.org/officeDocument/2006/relationships/slide" Target="/ppt/slides/slide3.xml" Id="Ra4e6bde17f90433d" /><Relationship Type="http://schemas.openxmlformats.org/officeDocument/2006/relationships/slide" Target="/ppt/slides/slide4.xml" Id="R8743d21bf09744a1" /><Relationship Type="http://schemas.openxmlformats.org/officeDocument/2006/relationships/slide" Target="/ppt/slides/slide5.xml" Id="Rd148b0389ae945e2" /><Relationship Type="http://schemas.openxmlformats.org/officeDocument/2006/relationships/slide" Target="/ppt/slides/slide6.xml" Id="R343f0a0814c3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b14b0435e43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987883bc0461c" /><Relationship Type="http://schemas.openxmlformats.org/officeDocument/2006/relationships/theme" Target="/ppt/slideMasters/theme/theme1.xml" Id="Rbe9f036e1027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e987883bc046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22de0df3943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57226c7ec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03f16bc2a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02969499e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831832d4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50f103bf4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BESTEVENNEN MIN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BESTEVENNEN MIN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4 608 816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2 017 294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921 673 663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BESTEVENNEN MIN AS</a:t>
            </a:r>
          </a:p>
        </p:txBody>
      </p:sp>
    </p:spTree>
  </p:cSld>
  <p:clrMapOvr>
    <a:masterClrMapping xmlns:a="http://schemas.openxmlformats.org/drawingml/2006/main"/>
  </p:clrMapOvr>
</p:sld>
</file>