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01cb3509779491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7dcae48b82b40dc"/>
  </p:sldMasterIdLst>
  <p:sldIdLst>
    <p:sldId xmlns:r="http://schemas.openxmlformats.org/officeDocument/2006/relationships" id="256" r:id="R91a8df2a20f444b1"/>
    <p:sldId xmlns:r="http://schemas.openxmlformats.org/officeDocument/2006/relationships" id="257" r:id="R370e362506354a0d"/>
    <p:sldId xmlns:r="http://schemas.openxmlformats.org/officeDocument/2006/relationships" id="258" r:id="R0a19a2e989244b7c"/>
    <p:sldId xmlns:r="http://schemas.openxmlformats.org/officeDocument/2006/relationships" id="259" r:id="Rb4d0360250594909"/>
    <p:sldId xmlns:r="http://schemas.openxmlformats.org/officeDocument/2006/relationships" id="260" r:id="R6506ec4533aa4461"/>
    <p:sldId xmlns:r="http://schemas.openxmlformats.org/officeDocument/2006/relationships" id="261" r:id="R1126d62d5d624ff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dcae48b82b40dc" /><Relationship Type="http://schemas.openxmlformats.org/officeDocument/2006/relationships/slide" Target="/ppt/slides/slide1.xml" Id="R91a8df2a20f444b1" /><Relationship Type="http://schemas.openxmlformats.org/officeDocument/2006/relationships/slide" Target="/ppt/slides/slide2.xml" Id="R370e362506354a0d" /><Relationship Type="http://schemas.openxmlformats.org/officeDocument/2006/relationships/slide" Target="/ppt/slides/slide3.xml" Id="R0a19a2e989244b7c" /><Relationship Type="http://schemas.openxmlformats.org/officeDocument/2006/relationships/slide" Target="/ppt/slides/slide4.xml" Id="Rb4d0360250594909" /><Relationship Type="http://schemas.openxmlformats.org/officeDocument/2006/relationships/slide" Target="/ppt/slides/slide5.xml" Id="R6506ec4533aa4461" /><Relationship Type="http://schemas.openxmlformats.org/officeDocument/2006/relationships/slide" Target="/ppt/slides/slide6.xml" Id="R1126d62d5d624ff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f8a814337a844a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147a084ca9428a" /><Relationship Type="http://schemas.openxmlformats.org/officeDocument/2006/relationships/theme" Target="/ppt/slideMasters/theme/theme1.xml" Id="R7a674eccf1194e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c147a084ca9428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0eed143e36e4e4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9be1774ab4f1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bd9d02cad40c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1936a0caaa45a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f56d8f38de43d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ec2fb362264a9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EMPAKT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EMPAKT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EMPAKT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EMPAKT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EMPAKT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EMPAKT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474 330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−209 424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−231 892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−376 910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231 187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EMPAKT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921 664 281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EMPAKT AS</a:t>
            </a:r>
          </a:p>
        </p:txBody>
      </p:sp>
    </p:spTree>
  </p:cSld>
  <p:clrMapOvr>
    <a:masterClrMapping xmlns:a="http://schemas.openxmlformats.org/drawingml/2006/main"/>
  </p:clrMapOvr>
</p:sld>
</file>