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2db639b23345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edc59db7004970"/>
  </p:sldMasterIdLst>
  <p:sldIdLst>
    <p:sldId xmlns:r="http://schemas.openxmlformats.org/officeDocument/2006/relationships" id="256" r:id="Ra348c5ed07f0405a"/>
    <p:sldId xmlns:r="http://schemas.openxmlformats.org/officeDocument/2006/relationships" id="257" r:id="R3b79defde7fe4878"/>
    <p:sldId xmlns:r="http://schemas.openxmlformats.org/officeDocument/2006/relationships" id="258" r:id="R45eef1beb9574595"/>
    <p:sldId xmlns:r="http://schemas.openxmlformats.org/officeDocument/2006/relationships" id="259" r:id="R2effdd94b2d846ab"/>
    <p:sldId xmlns:r="http://schemas.openxmlformats.org/officeDocument/2006/relationships" id="260" r:id="R7cbd17e3d8914ce0"/>
    <p:sldId xmlns:r="http://schemas.openxmlformats.org/officeDocument/2006/relationships" id="261" r:id="R4a4edc544e2b4997"/>
    <p:sldId xmlns:r="http://schemas.openxmlformats.org/officeDocument/2006/relationships" id="262" r:id="Rb525d7addccf4b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dc59db7004970" /><Relationship Type="http://schemas.openxmlformats.org/officeDocument/2006/relationships/slide" Target="/ppt/slides/slide1.xml" Id="Ra348c5ed07f0405a" /><Relationship Type="http://schemas.openxmlformats.org/officeDocument/2006/relationships/slide" Target="/ppt/slides/slide2.xml" Id="R3b79defde7fe4878" /><Relationship Type="http://schemas.openxmlformats.org/officeDocument/2006/relationships/slide" Target="/ppt/slides/slide3.xml" Id="R45eef1beb9574595" /><Relationship Type="http://schemas.openxmlformats.org/officeDocument/2006/relationships/slide" Target="/ppt/slides/slide4.xml" Id="R2effdd94b2d846ab" /><Relationship Type="http://schemas.openxmlformats.org/officeDocument/2006/relationships/slide" Target="/ppt/slides/slide5.xml" Id="R7cbd17e3d8914ce0" /><Relationship Type="http://schemas.openxmlformats.org/officeDocument/2006/relationships/slide" Target="/ppt/slides/slide6.xml" Id="R4a4edc544e2b4997" /><Relationship Type="http://schemas.openxmlformats.org/officeDocument/2006/relationships/slide" Target="/ppt/slides/slide7.xml" Id="Rb525d7addccf4b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6d531f5c1249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08ee40c2e4362" /><Relationship Type="http://schemas.openxmlformats.org/officeDocument/2006/relationships/theme" Target="/ppt/slideMasters/theme/theme1.xml" Id="Ra339331505804d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208ee40c2e43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38711211645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0f8995fe847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0e344e42b42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62752b07c43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5d64cd47645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7435992174d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49ddebd8b43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 SNEKKER 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 SNEKKER SØR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52 820 520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−6 018 196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−6 918 024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−216 692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19 250 281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NILS PETTER MARKUSSEN AS  –  98,8 %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RUNE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921 659 113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