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9cd205eb6c41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7c012e8e9ec4806"/>
  </p:sldMasterIdLst>
  <p:sldIdLst>
    <p:sldId xmlns:r="http://schemas.openxmlformats.org/officeDocument/2006/relationships" id="256" r:id="R46a2866951674cef"/>
    <p:sldId xmlns:r="http://schemas.openxmlformats.org/officeDocument/2006/relationships" id="257" r:id="Re68973b961f34343"/>
    <p:sldId xmlns:r="http://schemas.openxmlformats.org/officeDocument/2006/relationships" id="258" r:id="Ra7df46e134fd4590"/>
    <p:sldId xmlns:r="http://schemas.openxmlformats.org/officeDocument/2006/relationships" id="259" r:id="R0cb1d46acd584905"/>
    <p:sldId xmlns:r="http://schemas.openxmlformats.org/officeDocument/2006/relationships" id="260" r:id="R3058724e08354388"/>
    <p:sldId xmlns:r="http://schemas.openxmlformats.org/officeDocument/2006/relationships" id="261" r:id="Rb16ae1aa102c4d3a"/>
    <p:sldId xmlns:r="http://schemas.openxmlformats.org/officeDocument/2006/relationships" id="262" r:id="R8bd37cbc479945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c012e8e9ec4806" /><Relationship Type="http://schemas.openxmlformats.org/officeDocument/2006/relationships/slide" Target="/ppt/slides/slide1.xml" Id="R46a2866951674cef" /><Relationship Type="http://schemas.openxmlformats.org/officeDocument/2006/relationships/slide" Target="/ppt/slides/slide2.xml" Id="Re68973b961f34343" /><Relationship Type="http://schemas.openxmlformats.org/officeDocument/2006/relationships/slide" Target="/ppt/slides/slide3.xml" Id="Ra7df46e134fd4590" /><Relationship Type="http://schemas.openxmlformats.org/officeDocument/2006/relationships/slide" Target="/ppt/slides/slide4.xml" Id="R0cb1d46acd584905" /><Relationship Type="http://schemas.openxmlformats.org/officeDocument/2006/relationships/slide" Target="/ppt/slides/slide5.xml" Id="R3058724e08354388" /><Relationship Type="http://schemas.openxmlformats.org/officeDocument/2006/relationships/slide" Target="/ppt/slides/slide6.xml" Id="Rb16ae1aa102c4d3a" /><Relationship Type="http://schemas.openxmlformats.org/officeDocument/2006/relationships/slide" Target="/ppt/slides/slide7.xml" Id="R8bd37cbc479945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5e50036ff044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8ccf6265c94692" /><Relationship Type="http://schemas.openxmlformats.org/officeDocument/2006/relationships/theme" Target="/ppt/slideMasters/theme/theme1.xml" Id="R49b99708f5974d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8ccf6265c946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1b8603ae9743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52f1786c7543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19587d30514a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e3e78b01aa40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fe3109c25d4a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e8c573f56648c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85d3d5045b43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FOLKENBORG HANDEL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FOLKENBORG HANDEL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FOLKENBORG HANDEL INVEST AS ble etablert [år] og holder til i Randaberg.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FOLKENBORG HANDEL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FOLKENBORG HANDEL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FOLKENBORG HANDEL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−9 085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775 334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1 608 334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FOLKENBORG HANDEL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AUSTBØ LIV HELENE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HAUPTMANN THORE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FOLKENBORG HANDEL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Bøveien 183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4071 Randaberg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921 658 664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FOLKENBORG HANDEL INVEST AS</a:t>
            </a:r>
          </a:p>
        </p:txBody>
      </p:sp>
    </p:spTree>
  </p:cSld>
  <p:clrMapOvr>
    <a:masterClrMapping xmlns:a="http://schemas.openxmlformats.org/drawingml/2006/main"/>
  </p:clrMapOvr>
</p:sld>
</file>