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f5b9ab242c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e65ac1cca4fad"/>
  </p:sldMasterIdLst>
  <p:sldIdLst>
    <p:sldId xmlns:r="http://schemas.openxmlformats.org/officeDocument/2006/relationships" id="256" r:id="R736882b7ea9d4875"/>
    <p:sldId xmlns:r="http://schemas.openxmlformats.org/officeDocument/2006/relationships" id="257" r:id="R285cd067a27742ef"/>
    <p:sldId xmlns:r="http://schemas.openxmlformats.org/officeDocument/2006/relationships" id="258" r:id="Ra1cafec5c14e44af"/>
    <p:sldId xmlns:r="http://schemas.openxmlformats.org/officeDocument/2006/relationships" id="259" r:id="R26e7ffbae7b74184"/>
    <p:sldId xmlns:r="http://schemas.openxmlformats.org/officeDocument/2006/relationships" id="260" r:id="R94d0247ea4b84ef1"/>
    <p:sldId xmlns:r="http://schemas.openxmlformats.org/officeDocument/2006/relationships" id="261" r:id="R4d6837b0c7624fd9"/>
    <p:sldId xmlns:r="http://schemas.openxmlformats.org/officeDocument/2006/relationships" id="262" r:id="R414aa209fa25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e65ac1cca4fad" /><Relationship Type="http://schemas.openxmlformats.org/officeDocument/2006/relationships/slide" Target="/ppt/slides/slide1.xml" Id="R736882b7ea9d4875" /><Relationship Type="http://schemas.openxmlformats.org/officeDocument/2006/relationships/slide" Target="/ppt/slides/slide2.xml" Id="R285cd067a27742ef" /><Relationship Type="http://schemas.openxmlformats.org/officeDocument/2006/relationships/slide" Target="/ppt/slides/slide3.xml" Id="Ra1cafec5c14e44af" /><Relationship Type="http://schemas.openxmlformats.org/officeDocument/2006/relationships/slide" Target="/ppt/slides/slide4.xml" Id="R26e7ffbae7b74184" /><Relationship Type="http://schemas.openxmlformats.org/officeDocument/2006/relationships/slide" Target="/ppt/slides/slide5.xml" Id="R94d0247ea4b84ef1" /><Relationship Type="http://schemas.openxmlformats.org/officeDocument/2006/relationships/slide" Target="/ppt/slides/slide6.xml" Id="R4d6837b0c7624fd9" /><Relationship Type="http://schemas.openxmlformats.org/officeDocument/2006/relationships/slide" Target="/ppt/slides/slide7.xml" Id="R414aa209fa25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1f6ce85ea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134ac19c64966" /><Relationship Type="http://schemas.openxmlformats.org/officeDocument/2006/relationships/theme" Target="/ppt/slideMasters/theme/theme1.xml" Id="Rf959dc42469b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134ac19c6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09e1afc2e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f7189d19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62869d6ea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3c615bae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db8ea5614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0ed007b97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d5dae328e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SERVICEOPPDRAG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SERVICEOPPDRAG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LAWNICZAK MARCIN LESZEK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921 646 887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SERVICEOPPDRAG AS</a:t>
            </a:r>
          </a:p>
        </p:txBody>
      </p:sp>
    </p:spTree>
  </p:cSld>
  <p:clrMapOvr>
    <a:masterClrMapping xmlns:a="http://schemas.openxmlformats.org/drawingml/2006/main"/>
  </p:clrMapOvr>
</p:sld>
</file>