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01e4c4142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a06e226634368"/>
  </p:sldMasterIdLst>
  <p:sldIdLst>
    <p:sldId xmlns:r="http://schemas.openxmlformats.org/officeDocument/2006/relationships" id="256" r:id="R40defdcc6cbb41f5"/>
    <p:sldId xmlns:r="http://schemas.openxmlformats.org/officeDocument/2006/relationships" id="257" r:id="R1b83aacc5963460e"/>
    <p:sldId xmlns:r="http://schemas.openxmlformats.org/officeDocument/2006/relationships" id="258" r:id="Rfdc01c64098042af"/>
    <p:sldId xmlns:r="http://schemas.openxmlformats.org/officeDocument/2006/relationships" id="259" r:id="Ra2f9bacf6be94473"/>
    <p:sldId xmlns:r="http://schemas.openxmlformats.org/officeDocument/2006/relationships" id="260" r:id="Rc6f8e13257754e74"/>
    <p:sldId xmlns:r="http://schemas.openxmlformats.org/officeDocument/2006/relationships" id="261" r:id="R2b1be7bfb84d46f8"/>
    <p:sldId xmlns:r="http://schemas.openxmlformats.org/officeDocument/2006/relationships" id="262" r:id="Rf4bc4583c46b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a06e226634368" /><Relationship Type="http://schemas.openxmlformats.org/officeDocument/2006/relationships/slide" Target="/ppt/slides/slide1.xml" Id="R40defdcc6cbb41f5" /><Relationship Type="http://schemas.openxmlformats.org/officeDocument/2006/relationships/slide" Target="/ppt/slides/slide2.xml" Id="R1b83aacc5963460e" /><Relationship Type="http://schemas.openxmlformats.org/officeDocument/2006/relationships/slide" Target="/ppt/slides/slide3.xml" Id="Rfdc01c64098042af" /><Relationship Type="http://schemas.openxmlformats.org/officeDocument/2006/relationships/slide" Target="/ppt/slides/slide4.xml" Id="Ra2f9bacf6be94473" /><Relationship Type="http://schemas.openxmlformats.org/officeDocument/2006/relationships/slide" Target="/ppt/slides/slide5.xml" Id="Rc6f8e13257754e74" /><Relationship Type="http://schemas.openxmlformats.org/officeDocument/2006/relationships/slide" Target="/ppt/slides/slide6.xml" Id="R2b1be7bfb84d46f8" /><Relationship Type="http://schemas.openxmlformats.org/officeDocument/2006/relationships/slide" Target="/ppt/slides/slide7.xml" Id="Rf4bc4583c46b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f021d9498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19e0cea74abe" /><Relationship Type="http://schemas.openxmlformats.org/officeDocument/2006/relationships/theme" Target="/ppt/slideMasters/theme/theme1.xml" Id="R5336f2d56049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319e0cea7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69412f82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5fb2bf86d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b180453f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b58d5332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b45fa4b3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2697a7c5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62b1f1e7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