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1a7af34643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ab8fa2c80422d"/>
  </p:sldMasterIdLst>
  <p:sldIdLst>
    <p:sldId xmlns:r="http://schemas.openxmlformats.org/officeDocument/2006/relationships" id="256" r:id="R710e4fdb56a34cd8"/>
    <p:sldId xmlns:r="http://schemas.openxmlformats.org/officeDocument/2006/relationships" id="257" r:id="Rad576144fb07413c"/>
    <p:sldId xmlns:r="http://schemas.openxmlformats.org/officeDocument/2006/relationships" id="258" r:id="Re548bb09ff0449fe"/>
    <p:sldId xmlns:r="http://schemas.openxmlformats.org/officeDocument/2006/relationships" id="259" r:id="Re06589320f544443"/>
    <p:sldId xmlns:r="http://schemas.openxmlformats.org/officeDocument/2006/relationships" id="260" r:id="R2d87184eeb6844a7"/>
    <p:sldId xmlns:r="http://schemas.openxmlformats.org/officeDocument/2006/relationships" id="261" r:id="Rd2f4506d7fed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ab8fa2c80422d" /><Relationship Type="http://schemas.openxmlformats.org/officeDocument/2006/relationships/slide" Target="/ppt/slides/slide1.xml" Id="R710e4fdb56a34cd8" /><Relationship Type="http://schemas.openxmlformats.org/officeDocument/2006/relationships/slide" Target="/ppt/slides/slide2.xml" Id="Rad576144fb07413c" /><Relationship Type="http://schemas.openxmlformats.org/officeDocument/2006/relationships/slide" Target="/ppt/slides/slide3.xml" Id="Re548bb09ff0449fe" /><Relationship Type="http://schemas.openxmlformats.org/officeDocument/2006/relationships/slide" Target="/ppt/slides/slide4.xml" Id="Re06589320f544443" /><Relationship Type="http://schemas.openxmlformats.org/officeDocument/2006/relationships/slide" Target="/ppt/slides/slide5.xml" Id="R2d87184eeb6844a7" /><Relationship Type="http://schemas.openxmlformats.org/officeDocument/2006/relationships/slide" Target="/ppt/slides/slide6.xml" Id="Rd2f4506d7fed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720e47ec4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900b38b349b8" /><Relationship Type="http://schemas.openxmlformats.org/officeDocument/2006/relationships/theme" Target="/ppt/slideMasters/theme/theme1.xml" Id="R07b1510ffc9c4d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6900b38b3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36751d154e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5eba43a13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342154161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5687a4cfc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73605739a4a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b6f8982094f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KAMELEON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KAMELEON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921 640 501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