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9976d30bb448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29d74ae0504f2e"/>
  </p:sldMasterIdLst>
  <p:sldIdLst>
    <p:sldId xmlns:r="http://schemas.openxmlformats.org/officeDocument/2006/relationships" id="256" r:id="Rf6202c7ed2864321"/>
    <p:sldId xmlns:r="http://schemas.openxmlformats.org/officeDocument/2006/relationships" id="257" r:id="Radd274c39d5f4585"/>
    <p:sldId xmlns:r="http://schemas.openxmlformats.org/officeDocument/2006/relationships" id="258" r:id="R7a4d58973fe348b3"/>
    <p:sldId xmlns:r="http://schemas.openxmlformats.org/officeDocument/2006/relationships" id="259" r:id="R6e993205760e49e6"/>
    <p:sldId xmlns:r="http://schemas.openxmlformats.org/officeDocument/2006/relationships" id="260" r:id="Rd6cf78f081144f2c"/>
    <p:sldId xmlns:r="http://schemas.openxmlformats.org/officeDocument/2006/relationships" id="261" r:id="R10ffed7df943461c"/>
    <p:sldId xmlns:r="http://schemas.openxmlformats.org/officeDocument/2006/relationships" id="262" r:id="R98bb74f83ba84b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9d74ae0504f2e" /><Relationship Type="http://schemas.openxmlformats.org/officeDocument/2006/relationships/slide" Target="/ppt/slides/slide1.xml" Id="Rf6202c7ed2864321" /><Relationship Type="http://schemas.openxmlformats.org/officeDocument/2006/relationships/slide" Target="/ppt/slides/slide2.xml" Id="Radd274c39d5f4585" /><Relationship Type="http://schemas.openxmlformats.org/officeDocument/2006/relationships/slide" Target="/ppt/slides/slide3.xml" Id="R7a4d58973fe348b3" /><Relationship Type="http://schemas.openxmlformats.org/officeDocument/2006/relationships/slide" Target="/ppt/slides/slide4.xml" Id="R6e993205760e49e6" /><Relationship Type="http://schemas.openxmlformats.org/officeDocument/2006/relationships/slide" Target="/ppt/slides/slide5.xml" Id="Rd6cf78f081144f2c" /><Relationship Type="http://schemas.openxmlformats.org/officeDocument/2006/relationships/slide" Target="/ppt/slides/slide6.xml" Id="R10ffed7df943461c" /><Relationship Type="http://schemas.openxmlformats.org/officeDocument/2006/relationships/slide" Target="/ppt/slides/slide7.xml" Id="R98bb74f83ba84b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7d88f5f5ac40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3c5ca461341ee" /><Relationship Type="http://schemas.openxmlformats.org/officeDocument/2006/relationships/theme" Target="/ppt/slideMasters/theme/theme1.xml" Id="Redce6aa0cba24d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23c5ca461341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796a213c14a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cce55862a45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1d676f0e948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9cfa956344d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763e1e7d94d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bb3735fd64f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d9c4876a745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PILOT MUSIC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PILOT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PILOT MUSIC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PILOT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PILOT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PILOT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PILOT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NORDVIK THOMAS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OSNES JON-EIVIND BRATSETH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PILOT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921 636 733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PILOT MUSIC AS</a:t>
            </a:r>
          </a:p>
        </p:txBody>
      </p:sp>
    </p:spTree>
  </p:cSld>
  <p:clrMapOvr>
    <a:masterClrMapping xmlns:a="http://schemas.openxmlformats.org/drawingml/2006/main"/>
  </p:clrMapOvr>
</p:sld>
</file>