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fe69dd46f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80862d2d8842f5"/>
  </p:sldMasterIdLst>
  <p:sldIdLst>
    <p:sldId xmlns:r="http://schemas.openxmlformats.org/officeDocument/2006/relationships" id="256" r:id="R2d3389a1256f47a8"/>
    <p:sldId xmlns:r="http://schemas.openxmlformats.org/officeDocument/2006/relationships" id="257" r:id="R3fa3b5fa2b5f4bc8"/>
    <p:sldId xmlns:r="http://schemas.openxmlformats.org/officeDocument/2006/relationships" id="258" r:id="R841e512a11a544be"/>
    <p:sldId xmlns:r="http://schemas.openxmlformats.org/officeDocument/2006/relationships" id="259" r:id="R50ee580cd9f941d8"/>
    <p:sldId xmlns:r="http://schemas.openxmlformats.org/officeDocument/2006/relationships" id="260" r:id="R8d191e94c69a4507"/>
    <p:sldId xmlns:r="http://schemas.openxmlformats.org/officeDocument/2006/relationships" id="261" r:id="Rc6863dcec3144fd6"/>
    <p:sldId xmlns:r="http://schemas.openxmlformats.org/officeDocument/2006/relationships" id="262" r:id="Rbe4294cc283045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0862d2d8842f5" /><Relationship Type="http://schemas.openxmlformats.org/officeDocument/2006/relationships/slide" Target="/ppt/slides/slide1.xml" Id="R2d3389a1256f47a8" /><Relationship Type="http://schemas.openxmlformats.org/officeDocument/2006/relationships/slide" Target="/ppt/slides/slide2.xml" Id="R3fa3b5fa2b5f4bc8" /><Relationship Type="http://schemas.openxmlformats.org/officeDocument/2006/relationships/slide" Target="/ppt/slides/slide3.xml" Id="R841e512a11a544be" /><Relationship Type="http://schemas.openxmlformats.org/officeDocument/2006/relationships/slide" Target="/ppt/slides/slide4.xml" Id="R50ee580cd9f941d8" /><Relationship Type="http://schemas.openxmlformats.org/officeDocument/2006/relationships/slide" Target="/ppt/slides/slide5.xml" Id="R8d191e94c69a4507" /><Relationship Type="http://schemas.openxmlformats.org/officeDocument/2006/relationships/slide" Target="/ppt/slides/slide6.xml" Id="Rc6863dcec3144fd6" /><Relationship Type="http://schemas.openxmlformats.org/officeDocument/2006/relationships/slide" Target="/ppt/slides/slide7.xml" Id="Rbe4294cc283045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88d87a2cd4f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4c54b0bb84d00" /><Relationship Type="http://schemas.openxmlformats.org/officeDocument/2006/relationships/theme" Target="/ppt/slideMasters/theme/theme1.xml" Id="R11ca0d3765aa4c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84c54b0bb84d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ae7a0427c42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467a3c8de4e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274c0a4c9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ce004824e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7c5a2321441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0720c746d42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f5cbaa46c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ULTIMA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ULTIMA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4 082 073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7 049 085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HEGGØY ANNE-KRISTIN A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OHNSTAD PER INGVARD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CHRISTIAN PESCHOUT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15 66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