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7186eeb4242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452aa0d0b4804"/>
  </p:sldMasterIdLst>
  <p:sldIdLst>
    <p:sldId xmlns:r="http://schemas.openxmlformats.org/officeDocument/2006/relationships" id="256" r:id="R09599a676c364fe4"/>
    <p:sldId xmlns:r="http://schemas.openxmlformats.org/officeDocument/2006/relationships" id="257" r:id="Rf58ed2c17c1d4204"/>
    <p:sldId xmlns:r="http://schemas.openxmlformats.org/officeDocument/2006/relationships" id="258" r:id="R5b3bab9de1184d38"/>
    <p:sldId xmlns:r="http://schemas.openxmlformats.org/officeDocument/2006/relationships" id="259" r:id="Ra19b1b38cd544b65"/>
    <p:sldId xmlns:r="http://schemas.openxmlformats.org/officeDocument/2006/relationships" id="260" r:id="Rad89ad0a71314b52"/>
    <p:sldId xmlns:r="http://schemas.openxmlformats.org/officeDocument/2006/relationships" id="261" r:id="Rccf85ec553c64755"/>
    <p:sldId xmlns:r="http://schemas.openxmlformats.org/officeDocument/2006/relationships" id="262" r:id="R5b3cd5f42461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452aa0d0b4804" /><Relationship Type="http://schemas.openxmlformats.org/officeDocument/2006/relationships/slide" Target="/ppt/slides/slide1.xml" Id="R09599a676c364fe4" /><Relationship Type="http://schemas.openxmlformats.org/officeDocument/2006/relationships/slide" Target="/ppt/slides/slide2.xml" Id="Rf58ed2c17c1d4204" /><Relationship Type="http://schemas.openxmlformats.org/officeDocument/2006/relationships/slide" Target="/ppt/slides/slide3.xml" Id="R5b3bab9de1184d38" /><Relationship Type="http://schemas.openxmlformats.org/officeDocument/2006/relationships/slide" Target="/ppt/slides/slide4.xml" Id="Ra19b1b38cd544b65" /><Relationship Type="http://schemas.openxmlformats.org/officeDocument/2006/relationships/slide" Target="/ppt/slides/slide5.xml" Id="Rad89ad0a71314b52" /><Relationship Type="http://schemas.openxmlformats.org/officeDocument/2006/relationships/slide" Target="/ppt/slides/slide6.xml" Id="Rccf85ec553c64755" /><Relationship Type="http://schemas.openxmlformats.org/officeDocument/2006/relationships/slide" Target="/ppt/slides/slide7.xml" Id="R5b3cd5f42461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a5e952268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e95ea71a440fb" /><Relationship Type="http://schemas.openxmlformats.org/officeDocument/2006/relationships/theme" Target="/ppt/slideMasters/theme/theme1.xml" Id="Rb428f20d90a945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e95ea71a4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520aaf758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32b8f045e4d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07db53b5d4c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870baf400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7e4dae2cd4a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a03a798834d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5432a94543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REVISJON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ALVHEIM HEGGØY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PESCHOUT OLSEN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INGVARD OHNSTAD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post@radarrevisjon.no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www.radarrevisjon.no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REVISJON AS</a:t>
            </a:r>
          </a:p>
        </p:txBody>
      </p:sp>
    </p:spTree>
  </p:cSld>
  <p:clrMapOvr>
    <a:masterClrMapping xmlns:a="http://schemas.openxmlformats.org/drawingml/2006/main"/>
  </p:clrMapOvr>
</p:sld>
</file>