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041394060242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87a714b8e14fa2"/>
  </p:sldMasterIdLst>
  <p:sldIdLst>
    <p:sldId xmlns:r="http://schemas.openxmlformats.org/officeDocument/2006/relationships" id="256" r:id="Rdc5e26d9930048e3"/>
    <p:sldId xmlns:r="http://schemas.openxmlformats.org/officeDocument/2006/relationships" id="257" r:id="R372c50be050e4c4a"/>
    <p:sldId xmlns:r="http://schemas.openxmlformats.org/officeDocument/2006/relationships" id="258" r:id="R63fc5be6b04c445d"/>
    <p:sldId xmlns:r="http://schemas.openxmlformats.org/officeDocument/2006/relationships" id="259" r:id="Rff4c7b917d534423"/>
    <p:sldId xmlns:r="http://schemas.openxmlformats.org/officeDocument/2006/relationships" id="260" r:id="R84267e3f1f5a4cac"/>
    <p:sldId xmlns:r="http://schemas.openxmlformats.org/officeDocument/2006/relationships" id="261" r:id="Rfb139fa1edba4725"/>
    <p:sldId xmlns:r="http://schemas.openxmlformats.org/officeDocument/2006/relationships" id="262" r:id="Rb2cea531d4554d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7a714b8e14fa2" /><Relationship Type="http://schemas.openxmlformats.org/officeDocument/2006/relationships/slide" Target="/ppt/slides/slide1.xml" Id="Rdc5e26d9930048e3" /><Relationship Type="http://schemas.openxmlformats.org/officeDocument/2006/relationships/slide" Target="/ppt/slides/slide2.xml" Id="R372c50be050e4c4a" /><Relationship Type="http://schemas.openxmlformats.org/officeDocument/2006/relationships/slide" Target="/ppt/slides/slide3.xml" Id="R63fc5be6b04c445d" /><Relationship Type="http://schemas.openxmlformats.org/officeDocument/2006/relationships/slide" Target="/ppt/slides/slide4.xml" Id="Rff4c7b917d534423" /><Relationship Type="http://schemas.openxmlformats.org/officeDocument/2006/relationships/slide" Target="/ppt/slides/slide5.xml" Id="R84267e3f1f5a4cac" /><Relationship Type="http://schemas.openxmlformats.org/officeDocument/2006/relationships/slide" Target="/ppt/slides/slide6.xml" Id="Rfb139fa1edba4725" /><Relationship Type="http://schemas.openxmlformats.org/officeDocument/2006/relationships/slide" Target="/ppt/slides/slide7.xml" Id="Rb2cea531d4554d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b17301ca048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b38598f1440b0" /><Relationship Type="http://schemas.openxmlformats.org/officeDocument/2006/relationships/theme" Target="/ppt/slideMasters/theme/theme1.xml" Id="Re8f525340306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0b38598f14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5310188c042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5bbe5f19a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712771c0a48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82f4684f24a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7125e25d6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bef56dcf844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3efed1d0a41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 I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 I PEDERSEN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22 662 268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4 892 386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4 086 177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1 722 515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10 708 067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ARENA EIENDOM LUNDE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921 630 786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 I PEDERSEN AS</a:t>
            </a:r>
          </a:p>
        </p:txBody>
      </p:sp>
    </p:spTree>
  </p:cSld>
  <p:clrMapOvr>
    <a:masterClrMapping xmlns:a="http://schemas.openxmlformats.org/drawingml/2006/main"/>
  </p:clrMapOvr>
</p:sld>
</file>