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7b7747ce024a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0c0b19d2ca4937"/>
  </p:sldMasterIdLst>
  <p:sldIdLst>
    <p:sldId xmlns:r="http://schemas.openxmlformats.org/officeDocument/2006/relationships" id="256" r:id="R561297deef4a4056"/>
    <p:sldId xmlns:r="http://schemas.openxmlformats.org/officeDocument/2006/relationships" id="257" r:id="R7297225487a94467"/>
    <p:sldId xmlns:r="http://schemas.openxmlformats.org/officeDocument/2006/relationships" id="258" r:id="R08648f4983d04add"/>
    <p:sldId xmlns:r="http://schemas.openxmlformats.org/officeDocument/2006/relationships" id="259" r:id="R737613c9e6eb4a9e"/>
    <p:sldId xmlns:r="http://schemas.openxmlformats.org/officeDocument/2006/relationships" id="260" r:id="Rbe0aaf538d4c43e3"/>
    <p:sldId xmlns:r="http://schemas.openxmlformats.org/officeDocument/2006/relationships" id="261" r:id="R74f23ffa935343f5"/>
    <p:sldId xmlns:r="http://schemas.openxmlformats.org/officeDocument/2006/relationships" id="262" r:id="Rf1e0faac0bfe41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c0b19d2ca4937" /><Relationship Type="http://schemas.openxmlformats.org/officeDocument/2006/relationships/slide" Target="/ppt/slides/slide1.xml" Id="R561297deef4a4056" /><Relationship Type="http://schemas.openxmlformats.org/officeDocument/2006/relationships/slide" Target="/ppt/slides/slide2.xml" Id="R7297225487a94467" /><Relationship Type="http://schemas.openxmlformats.org/officeDocument/2006/relationships/slide" Target="/ppt/slides/slide3.xml" Id="R08648f4983d04add" /><Relationship Type="http://schemas.openxmlformats.org/officeDocument/2006/relationships/slide" Target="/ppt/slides/slide4.xml" Id="R737613c9e6eb4a9e" /><Relationship Type="http://schemas.openxmlformats.org/officeDocument/2006/relationships/slide" Target="/ppt/slides/slide5.xml" Id="Rbe0aaf538d4c43e3" /><Relationship Type="http://schemas.openxmlformats.org/officeDocument/2006/relationships/slide" Target="/ppt/slides/slide6.xml" Id="R74f23ffa935343f5" /><Relationship Type="http://schemas.openxmlformats.org/officeDocument/2006/relationships/slide" Target="/ppt/slides/slide7.xml" Id="Rf1e0faac0bfe41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f9e4e1bb54e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01ef6bcd74a8e" /><Relationship Type="http://schemas.openxmlformats.org/officeDocument/2006/relationships/theme" Target="/ppt/slideMasters/theme/theme1.xml" Id="Rb7df35d4397649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501ef6bcd74a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4b1c065ea41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de152c53240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80fc0d72943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8eb8430e341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6706bd14841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fa48624ca45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7945352124d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NAVET HELGELAND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NAVET HELGELAND AS ble etablert [år] og holder til i Seløy.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−4 318 776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−5 172 187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12 824 961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26 515 761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KIJ HOLDING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CHARLIES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JOJA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LLJ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Yttersidveien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8845 Seløy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921 604 149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NAVET HELGELAND AS</a:t>
            </a:r>
          </a:p>
        </p:txBody>
      </p:sp>
    </p:spTree>
  </p:cSld>
  <p:clrMapOvr>
    <a:masterClrMapping xmlns:a="http://schemas.openxmlformats.org/drawingml/2006/main"/>
  </p:clrMapOvr>
</p:sld>
</file>