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ff63317e5f24c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2b4fdace8545db"/>
  </p:sldMasterIdLst>
  <p:sldIdLst>
    <p:sldId xmlns:r="http://schemas.openxmlformats.org/officeDocument/2006/relationships" id="256" r:id="Rf2ed7ab7f1c542e1"/>
    <p:sldId xmlns:r="http://schemas.openxmlformats.org/officeDocument/2006/relationships" id="257" r:id="R7a82ab87a37349d3"/>
    <p:sldId xmlns:r="http://schemas.openxmlformats.org/officeDocument/2006/relationships" id="258" r:id="Rfce900cd899e4fc6"/>
    <p:sldId xmlns:r="http://schemas.openxmlformats.org/officeDocument/2006/relationships" id="259" r:id="R25dd05d4126b4d49"/>
    <p:sldId xmlns:r="http://schemas.openxmlformats.org/officeDocument/2006/relationships" id="260" r:id="Rf0127ec29b834d8f"/>
    <p:sldId xmlns:r="http://schemas.openxmlformats.org/officeDocument/2006/relationships" id="261" r:id="R28ff9749105d4c45"/>
    <p:sldId xmlns:r="http://schemas.openxmlformats.org/officeDocument/2006/relationships" id="262" r:id="R34740b52d9774e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2b4fdace8545db" /><Relationship Type="http://schemas.openxmlformats.org/officeDocument/2006/relationships/slide" Target="/ppt/slides/slide1.xml" Id="Rf2ed7ab7f1c542e1" /><Relationship Type="http://schemas.openxmlformats.org/officeDocument/2006/relationships/slide" Target="/ppt/slides/slide2.xml" Id="R7a82ab87a37349d3" /><Relationship Type="http://schemas.openxmlformats.org/officeDocument/2006/relationships/slide" Target="/ppt/slides/slide3.xml" Id="Rfce900cd899e4fc6" /><Relationship Type="http://schemas.openxmlformats.org/officeDocument/2006/relationships/slide" Target="/ppt/slides/slide4.xml" Id="R25dd05d4126b4d49" /><Relationship Type="http://schemas.openxmlformats.org/officeDocument/2006/relationships/slide" Target="/ppt/slides/slide5.xml" Id="Rf0127ec29b834d8f" /><Relationship Type="http://schemas.openxmlformats.org/officeDocument/2006/relationships/slide" Target="/ppt/slides/slide6.xml" Id="R28ff9749105d4c45" /><Relationship Type="http://schemas.openxmlformats.org/officeDocument/2006/relationships/slide" Target="/ppt/slides/slide7.xml" Id="R34740b52d9774e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10b666cd4484a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d8270d4151421a" /><Relationship Type="http://schemas.openxmlformats.org/officeDocument/2006/relationships/theme" Target="/ppt/slideMasters/theme/theme1.xml" Id="Rf49a7b8e7cd24b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d8270d4151421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d59bbbcb2341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b5227750a41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aac5a923c044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6b4c594224c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1ddb8558074ac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6f06bebc741b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d778d8e244f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PARVA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PARVA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PARVA ble etablert [år] og holder til i Mjølkeråen.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PARVA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PARVA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PARVA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344 081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178 162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6 781 014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76 758 444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78 192 660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PARVA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PATRON AS  –  49,2 %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PUDDER AS  –  49,2 %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ROLLE AS  –  1,7 %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PARVA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 Rolf Oehme, Saudalskleivane 78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5136 Mjølkeråen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921 600 232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PARVA</a:t>
            </a:r>
          </a:p>
        </p:txBody>
      </p:sp>
    </p:spTree>
  </p:cSld>
  <p:clrMapOvr>
    <a:masterClrMapping xmlns:a="http://schemas.openxmlformats.org/drawingml/2006/main"/>
  </p:clrMapOvr>
</p:sld>
</file>