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3da8654cbc4d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fdd88107524121"/>
  </p:sldMasterIdLst>
  <p:sldIdLst>
    <p:sldId xmlns:r="http://schemas.openxmlformats.org/officeDocument/2006/relationships" id="256" r:id="R79f5e8db12354cef"/>
    <p:sldId xmlns:r="http://schemas.openxmlformats.org/officeDocument/2006/relationships" id="257" r:id="R8dda6f1691244aec"/>
    <p:sldId xmlns:r="http://schemas.openxmlformats.org/officeDocument/2006/relationships" id="258" r:id="R0bd1b62306134b42"/>
    <p:sldId xmlns:r="http://schemas.openxmlformats.org/officeDocument/2006/relationships" id="259" r:id="R08d4e137ca16461c"/>
    <p:sldId xmlns:r="http://schemas.openxmlformats.org/officeDocument/2006/relationships" id="260" r:id="Rdceede90bf644d91"/>
    <p:sldId xmlns:r="http://schemas.openxmlformats.org/officeDocument/2006/relationships" id="261" r:id="R8b0cdd3b5cda4fc2"/>
    <p:sldId xmlns:r="http://schemas.openxmlformats.org/officeDocument/2006/relationships" id="262" r:id="Reea352f68e9d4d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fdd88107524121" /><Relationship Type="http://schemas.openxmlformats.org/officeDocument/2006/relationships/slide" Target="/ppt/slides/slide1.xml" Id="R79f5e8db12354cef" /><Relationship Type="http://schemas.openxmlformats.org/officeDocument/2006/relationships/slide" Target="/ppt/slides/slide2.xml" Id="R8dda6f1691244aec" /><Relationship Type="http://schemas.openxmlformats.org/officeDocument/2006/relationships/slide" Target="/ppt/slides/slide3.xml" Id="R0bd1b62306134b42" /><Relationship Type="http://schemas.openxmlformats.org/officeDocument/2006/relationships/slide" Target="/ppt/slides/slide4.xml" Id="R08d4e137ca16461c" /><Relationship Type="http://schemas.openxmlformats.org/officeDocument/2006/relationships/slide" Target="/ppt/slides/slide5.xml" Id="Rdceede90bf644d91" /><Relationship Type="http://schemas.openxmlformats.org/officeDocument/2006/relationships/slide" Target="/ppt/slides/slide6.xml" Id="R8b0cdd3b5cda4fc2" /><Relationship Type="http://schemas.openxmlformats.org/officeDocument/2006/relationships/slide" Target="/ppt/slides/slide7.xml" Id="Reea352f68e9d4d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33bcbd66c144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790e156704171" /><Relationship Type="http://schemas.openxmlformats.org/officeDocument/2006/relationships/theme" Target="/ppt/slideMasters/theme/theme1.xml" Id="Rcc62cbab989a45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8790e1567041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153d7b8b847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d64de8fbd45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7a5379f1941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96a4224d14b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85a1cde6c4a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42e47bc664f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2c738ae894b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VARTDAL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VARTDAL AS ble etablert [år] og holder til i Vartdal.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49 779 366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73 694 567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SUSTAINABILITY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VISION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Vartdalsstranda 1072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6170 Vartdal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921 591 713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