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f469797efc41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85fdadf8db401c"/>
  </p:sldMasterIdLst>
  <p:sldIdLst>
    <p:sldId xmlns:r="http://schemas.openxmlformats.org/officeDocument/2006/relationships" id="256" r:id="Rd01e903dd1e94665"/>
    <p:sldId xmlns:r="http://schemas.openxmlformats.org/officeDocument/2006/relationships" id="257" r:id="R320eb591f3574b0d"/>
    <p:sldId xmlns:r="http://schemas.openxmlformats.org/officeDocument/2006/relationships" id="258" r:id="R0859c515862e48ae"/>
    <p:sldId xmlns:r="http://schemas.openxmlformats.org/officeDocument/2006/relationships" id="259" r:id="Rd4a9f4ab2fcf4bd1"/>
    <p:sldId xmlns:r="http://schemas.openxmlformats.org/officeDocument/2006/relationships" id="260" r:id="Rbf94aa8114cc44c6"/>
    <p:sldId xmlns:r="http://schemas.openxmlformats.org/officeDocument/2006/relationships" id="261" r:id="R4226054095744c00"/>
    <p:sldId xmlns:r="http://schemas.openxmlformats.org/officeDocument/2006/relationships" id="262" r:id="Ra7c0fcff8eaf46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5fdadf8db401c" /><Relationship Type="http://schemas.openxmlformats.org/officeDocument/2006/relationships/slide" Target="/ppt/slides/slide1.xml" Id="Rd01e903dd1e94665" /><Relationship Type="http://schemas.openxmlformats.org/officeDocument/2006/relationships/slide" Target="/ppt/slides/slide2.xml" Id="R320eb591f3574b0d" /><Relationship Type="http://schemas.openxmlformats.org/officeDocument/2006/relationships/slide" Target="/ppt/slides/slide3.xml" Id="R0859c515862e48ae" /><Relationship Type="http://schemas.openxmlformats.org/officeDocument/2006/relationships/slide" Target="/ppt/slides/slide4.xml" Id="Rd4a9f4ab2fcf4bd1" /><Relationship Type="http://schemas.openxmlformats.org/officeDocument/2006/relationships/slide" Target="/ppt/slides/slide5.xml" Id="Rbf94aa8114cc44c6" /><Relationship Type="http://schemas.openxmlformats.org/officeDocument/2006/relationships/slide" Target="/ppt/slides/slide6.xml" Id="R4226054095744c00" /><Relationship Type="http://schemas.openxmlformats.org/officeDocument/2006/relationships/slide" Target="/ppt/slides/slide7.xml" Id="Ra7c0fcff8eaf46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08a4137a248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dfb6640fb4bbe" /><Relationship Type="http://schemas.openxmlformats.org/officeDocument/2006/relationships/theme" Target="/ppt/slideMasters/theme/theme1.xml" Id="R12f5844a9c7449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7dfb6640fb4b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a41f8931b4a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c363d766e40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d83b902314c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e91627b4f44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85d202ea64c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27c6b9f0640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11d49b41340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VESTVIKEN BORING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VESTVIKEN BORING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12 915 819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2 027 323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5 689 528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921 572 549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