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5e2f8de10241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0d63ce6519482e"/>
  </p:sldMasterIdLst>
  <p:sldIdLst>
    <p:sldId xmlns:r="http://schemas.openxmlformats.org/officeDocument/2006/relationships" id="256" r:id="Recae1f2603f94399"/>
    <p:sldId xmlns:r="http://schemas.openxmlformats.org/officeDocument/2006/relationships" id="257" r:id="Re891e658fc104560"/>
    <p:sldId xmlns:r="http://schemas.openxmlformats.org/officeDocument/2006/relationships" id="258" r:id="Re2f60dba54454a3f"/>
    <p:sldId xmlns:r="http://schemas.openxmlformats.org/officeDocument/2006/relationships" id="259" r:id="R7dde2610da8841af"/>
    <p:sldId xmlns:r="http://schemas.openxmlformats.org/officeDocument/2006/relationships" id="260" r:id="R0943dd3957a741f4"/>
    <p:sldId xmlns:r="http://schemas.openxmlformats.org/officeDocument/2006/relationships" id="261" r:id="Rda5106c659274d20"/>
    <p:sldId xmlns:r="http://schemas.openxmlformats.org/officeDocument/2006/relationships" id="262" r:id="R8b08043f39b541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d63ce6519482e" /><Relationship Type="http://schemas.openxmlformats.org/officeDocument/2006/relationships/slide" Target="/ppt/slides/slide1.xml" Id="Recae1f2603f94399" /><Relationship Type="http://schemas.openxmlformats.org/officeDocument/2006/relationships/slide" Target="/ppt/slides/slide2.xml" Id="Re891e658fc104560" /><Relationship Type="http://schemas.openxmlformats.org/officeDocument/2006/relationships/slide" Target="/ppt/slides/slide3.xml" Id="Re2f60dba54454a3f" /><Relationship Type="http://schemas.openxmlformats.org/officeDocument/2006/relationships/slide" Target="/ppt/slides/slide4.xml" Id="R7dde2610da8841af" /><Relationship Type="http://schemas.openxmlformats.org/officeDocument/2006/relationships/slide" Target="/ppt/slides/slide5.xml" Id="R0943dd3957a741f4" /><Relationship Type="http://schemas.openxmlformats.org/officeDocument/2006/relationships/slide" Target="/ppt/slides/slide6.xml" Id="Rda5106c659274d20" /><Relationship Type="http://schemas.openxmlformats.org/officeDocument/2006/relationships/slide" Target="/ppt/slides/slide7.xml" Id="R8b08043f39b541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fdba5b9d684a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58113e0724934" /><Relationship Type="http://schemas.openxmlformats.org/officeDocument/2006/relationships/theme" Target="/ppt/slideMasters/theme/theme1.xml" Id="R67e329ea31e140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158113e07249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667d2601445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d92080e4141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3825b6a8145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437c4260642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72f1a6ad049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f608c091b46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d332e8ec341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GOBE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GOBE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GOBE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GOBE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GOBE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GOBE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475 917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475 917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GOBE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BERGGREN GORM BAKKEN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GOBE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allé 49B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921 552 491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GOBE HOLDING AS</a:t>
            </a:r>
          </a:p>
        </p:txBody>
      </p:sp>
    </p:spTree>
  </p:cSld>
  <p:clrMapOvr>
    <a:masterClrMapping xmlns:a="http://schemas.openxmlformats.org/drawingml/2006/main"/>
  </p:clrMapOvr>
</p:sld>
</file>