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323c4b0cc84e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fc6a31f80a4421"/>
  </p:sldMasterIdLst>
  <p:sldIdLst>
    <p:sldId xmlns:r="http://schemas.openxmlformats.org/officeDocument/2006/relationships" id="256" r:id="R3cdd3e2ba97f4bbe"/>
    <p:sldId xmlns:r="http://schemas.openxmlformats.org/officeDocument/2006/relationships" id="257" r:id="R93bd3468999b4753"/>
    <p:sldId xmlns:r="http://schemas.openxmlformats.org/officeDocument/2006/relationships" id="258" r:id="R49a75f8142b24fd7"/>
    <p:sldId xmlns:r="http://schemas.openxmlformats.org/officeDocument/2006/relationships" id="259" r:id="R9c1f4c90e1874496"/>
    <p:sldId xmlns:r="http://schemas.openxmlformats.org/officeDocument/2006/relationships" id="260" r:id="R4d262768eebb4b01"/>
    <p:sldId xmlns:r="http://schemas.openxmlformats.org/officeDocument/2006/relationships" id="261" r:id="Rbae63dff4e8844c5"/>
    <p:sldId xmlns:r="http://schemas.openxmlformats.org/officeDocument/2006/relationships" id="262" r:id="R9c7ceba78f6045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fc6a31f80a4421" /><Relationship Type="http://schemas.openxmlformats.org/officeDocument/2006/relationships/slide" Target="/ppt/slides/slide1.xml" Id="R3cdd3e2ba97f4bbe" /><Relationship Type="http://schemas.openxmlformats.org/officeDocument/2006/relationships/slide" Target="/ppt/slides/slide2.xml" Id="R93bd3468999b4753" /><Relationship Type="http://schemas.openxmlformats.org/officeDocument/2006/relationships/slide" Target="/ppt/slides/slide3.xml" Id="R49a75f8142b24fd7" /><Relationship Type="http://schemas.openxmlformats.org/officeDocument/2006/relationships/slide" Target="/ppt/slides/slide4.xml" Id="R9c1f4c90e1874496" /><Relationship Type="http://schemas.openxmlformats.org/officeDocument/2006/relationships/slide" Target="/ppt/slides/slide5.xml" Id="R4d262768eebb4b01" /><Relationship Type="http://schemas.openxmlformats.org/officeDocument/2006/relationships/slide" Target="/ppt/slides/slide6.xml" Id="Rbae63dff4e8844c5" /><Relationship Type="http://schemas.openxmlformats.org/officeDocument/2006/relationships/slide" Target="/ppt/slides/slide7.xml" Id="R9c7ceba78f6045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33f382f20045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9a8f7dd164c24" /><Relationship Type="http://schemas.openxmlformats.org/officeDocument/2006/relationships/theme" Target="/ppt/slideMasters/theme/theme1.xml" Id="Re10b583df3ce43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09a8f7dd164c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f458e3ca54c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1b4a83c834f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f5850aa6342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79bba033f40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6a5d737ee4f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1cac1cbf745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f070fb6794d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PLACEPOINT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PLACEPOINT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9 606 522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−17 821 351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−17 438 618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62 921 698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83 844 310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BONUM GRUPPEN AS  –  40,2 %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DAIMYO INVEST AS  –  40,1 %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BJØRNBETH INVEST AS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LAAVER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HESSA HOLDING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IGUAZU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ps@placepoint.no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placepoint.no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921 550 049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