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eeba2ed8974a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4ffc5adefd43cc"/>
  </p:sldMasterIdLst>
  <p:sldIdLst>
    <p:sldId xmlns:r="http://schemas.openxmlformats.org/officeDocument/2006/relationships" id="256" r:id="R1aaddf1df9894e27"/>
    <p:sldId xmlns:r="http://schemas.openxmlformats.org/officeDocument/2006/relationships" id="257" r:id="Rd88afd2f003a4bd1"/>
    <p:sldId xmlns:r="http://schemas.openxmlformats.org/officeDocument/2006/relationships" id="258" r:id="Rde754931160e44cc"/>
    <p:sldId xmlns:r="http://schemas.openxmlformats.org/officeDocument/2006/relationships" id="259" r:id="R91ac0a0ddd0e4d3b"/>
    <p:sldId xmlns:r="http://schemas.openxmlformats.org/officeDocument/2006/relationships" id="260" r:id="Rc254811af67d428b"/>
    <p:sldId xmlns:r="http://schemas.openxmlformats.org/officeDocument/2006/relationships" id="261" r:id="Rcbbfe13ce17a4ef8"/>
    <p:sldId xmlns:r="http://schemas.openxmlformats.org/officeDocument/2006/relationships" id="262" r:id="R1f80140d31174e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4ffc5adefd43cc" /><Relationship Type="http://schemas.openxmlformats.org/officeDocument/2006/relationships/slide" Target="/ppt/slides/slide1.xml" Id="R1aaddf1df9894e27" /><Relationship Type="http://schemas.openxmlformats.org/officeDocument/2006/relationships/slide" Target="/ppt/slides/slide2.xml" Id="Rd88afd2f003a4bd1" /><Relationship Type="http://schemas.openxmlformats.org/officeDocument/2006/relationships/slide" Target="/ppt/slides/slide3.xml" Id="Rde754931160e44cc" /><Relationship Type="http://schemas.openxmlformats.org/officeDocument/2006/relationships/slide" Target="/ppt/slides/slide4.xml" Id="R91ac0a0ddd0e4d3b" /><Relationship Type="http://schemas.openxmlformats.org/officeDocument/2006/relationships/slide" Target="/ppt/slides/slide5.xml" Id="Rc254811af67d428b" /><Relationship Type="http://schemas.openxmlformats.org/officeDocument/2006/relationships/slide" Target="/ppt/slides/slide6.xml" Id="Rcbbfe13ce17a4ef8" /><Relationship Type="http://schemas.openxmlformats.org/officeDocument/2006/relationships/slide" Target="/ppt/slides/slide7.xml" Id="R1f80140d31174e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4431c22ca846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dfeb126694983" /><Relationship Type="http://schemas.openxmlformats.org/officeDocument/2006/relationships/theme" Target="/ppt/slideMasters/theme/theme1.xml" Id="R672a2357cd284a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3dfeb1266949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4fab2280643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207652dc54c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2cd1e3e5446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fd52fbe284f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5c0f395124c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3f83a9aa044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e8f0b845f45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SYNNES &amp; AAMODT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SYNNES &amp; AAMODT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SYNNES &amp; AAMODT EIENDOM AS ble etablert [år] og holder til i Kvinesdal.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SYNNES &amp; AAMODT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SYNNES &amp; AAMODT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SYNNES &amp; AAMODT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226 647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254 247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1 593 587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SYNNES &amp; AAMODT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SYNNES &amp; AAMODT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Fjotlandsgata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4480 Kvinesdal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921 548 974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SYNNES &amp; AAMODT EIENDOM AS</a:t>
            </a:r>
          </a:p>
        </p:txBody>
      </p:sp>
    </p:spTree>
  </p:cSld>
  <p:clrMapOvr>
    <a:masterClrMapping xmlns:a="http://schemas.openxmlformats.org/drawingml/2006/main"/>
  </p:clrMapOvr>
</p:sld>
</file>