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8ae0e25a34e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839345d0b44a3"/>
  </p:sldMasterIdLst>
  <p:sldIdLst>
    <p:sldId xmlns:r="http://schemas.openxmlformats.org/officeDocument/2006/relationships" id="256" r:id="Rc6605bca6d75445d"/>
    <p:sldId xmlns:r="http://schemas.openxmlformats.org/officeDocument/2006/relationships" id="257" r:id="R30cb372f5d6c44db"/>
    <p:sldId xmlns:r="http://schemas.openxmlformats.org/officeDocument/2006/relationships" id="258" r:id="R021793f6e60c440b"/>
    <p:sldId xmlns:r="http://schemas.openxmlformats.org/officeDocument/2006/relationships" id="259" r:id="R975447fc174848c0"/>
    <p:sldId xmlns:r="http://schemas.openxmlformats.org/officeDocument/2006/relationships" id="260" r:id="R1cf24f308d17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839345d0b44a3" /><Relationship Type="http://schemas.openxmlformats.org/officeDocument/2006/relationships/slide" Target="/ppt/slides/slide1.xml" Id="Rc6605bca6d75445d" /><Relationship Type="http://schemas.openxmlformats.org/officeDocument/2006/relationships/slide" Target="/ppt/slides/slide2.xml" Id="R30cb372f5d6c44db" /><Relationship Type="http://schemas.openxmlformats.org/officeDocument/2006/relationships/slide" Target="/ppt/slides/slide3.xml" Id="R021793f6e60c440b" /><Relationship Type="http://schemas.openxmlformats.org/officeDocument/2006/relationships/slide" Target="/ppt/slides/slide4.xml" Id="R975447fc174848c0" /><Relationship Type="http://schemas.openxmlformats.org/officeDocument/2006/relationships/slide" Target="/ppt/slides/slide5.xml" Id="R1cf24f308d17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7113f60a2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eeed826c24bf7" /><Relationship Type="http://schemas.openxmlformats.org/officeDocument/2006/relationships/theme" Target="/ppt/slideMasters/theme/theme1.xml" Id="R249f50afedc5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eeed826c2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a0f13d42d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5116fb08e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3a76e0e91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aecdde9144b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ce6b4c040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TAPIR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TAPIR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921 543 522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TAPIR AS</a:t>
            </a:r>
          </a:p>
        </p:txBody>
      </p:sp>
    </p:spTree>
  </p:cSld>
  <p:clrMapOvr>
    <a:masterClrMapping xmlns:a="http://schemas.openxmlformats.org/drawingml/2006/main"/>
  </p:clrMapOvr>
</p:sld>
</file>