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c156615e740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cfe3063fe1414e"/>
  </p:sldMasterIdLst>
  <p:sldIdLst>
    <p:sldId xmlns:r="http://schemas.openxmlformats.org/officeDocument/2006/relationships" id="256" r:id="R257f27012b4b4161"/>
    <p:sldId xmlns:r="http://schemas.openxmlformats.org/officeDocument/2006/relationships" id="257" r:id="R005bb2eb0c674a9a"/>
    <p:sldId xmlns:r="http://schemas.openxmlformats.org/officeDocument/2006/relationships" id="258" r:id="R6ca2c976c0864861"/>
    <p:sldId xmlns:r="http://schemas.openxmlformats.org/officeDocument/2006/relationships" id="259" r:id="R9e331f9b4b0c4cb8"/>
    <p:sldId xmlns:r="http://schemas.openxmlformats.org/officeDocument/2006/relationships" id="260" r:id="R2eb77ba67bf54fdb"/>
    <p:sldId xmlns:r="http://schemas.openxmlformats.org/officeDocument/2006/relationships" id="261" r:id="R7044307a2a554366"/>
    <p:sldId xmlns:r="http://schemas.openxmlformats.org/officeDocument/2006/relationships" id="262" r:id="Rca4e1f825d69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fe3063fe1414e" /><Relationship Type="http://schemas.openxmlformats.org/officeDocument/2006/relationships/slide" Target="/ppt/slides/slide1.xml" Id="R257f27012b4b4161" /><Relationship Type="http://schemas.openxmlformats.org/officeDocument/2006/relationships/slide" Target="/ppt/slides/slide2.xml" Id="R005bb2eb0c674a9a" /><Relationship Type="http://schemas.openxmlformats.org/officeDocument/2006/relationships/slide" Target="/ppt/slides/slide3.xml" Id="R6ca2c976c0864861" /><Relationship Type="http://schemas.openxmlformats.org/officeDocument/2006/relationships/slide" Target="/ppt/slides/slide4.xml" Id="R9e331f9b4b0c4cb8" /><Relationship Type="http://schemas.openxmlformats.org/officeDocument/2006/relationships/slide" Target="/ppt/slides/slide5.xml" Id="R2eb77ba67bf54fdb" /><Relationship Type="http://schemas.openxmlformats.org/officeDocument/2006/relationships/slide" Target="/ppt/slides/slide6.xml" Id="R7044307a2a554366" /><Relationship Type="http://schemas.openxmlformats.org/officeDocument/2006/relationships/slide" Target="/ppt/slides/slide7.xml" Id="Rca4e1f825d69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31fcdbc57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1f53a92bd4d81" /><Relationship Type="http://schemas.openxmlformats.org/officeDocument/2006/relationships/theme" Target="/ppt/slideMasters/theme/theme1.xml" Id="R0efa6ebc94cf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1f53a92bd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8fb7293e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983ebb219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85ec187fa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c3b414f78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a3e029774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4b14c53cd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4eb2b4b50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GILJASTØLEN HYTTEFELT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GILJASTØLEN HYTTEFELT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12 444 282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ØVSTEBØ-GRUPPEN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921 541 791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GILJASTØLEN HYTTEFELT AS</a:t>
            </a:r>
          </a:p>
        </p:txBody>
      </p:sp>
    </p:spTree>
  </p:cSld>
  <p:clrMapOvr>
    <a:masterClrMapping xmlns:a="http://schemas.openxmlformats.org/drawingml/2006/main"/>
  </p:clrMapOvr>
</p:sld>
</file>