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c0cc01f28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7f534bf0640a3"/>
  </p:sldMasterIdLst>
  <p:sldIdLst>
    <p:sldId xmlns:r="http://schemas.openxmlformats.org/officeDocument/2006/relationships" id="256" r:id="Rf51f8e903deb4e81"/>
    <p:sldId xmlns:r="http://schemas.openxmlformats.org/officeDocument/2006/relationships" id="257" r:id="R4f367d918b374a5f"/>
    <p:sldId xmlns:r="http://schemas.openxmlformats.org/officeDocument/2006/relationships" id="258" r:id="R14ad07e721334a45"/>
    <p:sldId xmlns:r="http://schemas.openxmlformats.org/officeDocument/2006/relationships" id="259" r:id="R8fdc490e96b74516"/>
    <p:sldId xmlns:r="http://schemas.openxmlformats.org/officeDocument/2006/relationships" id="260" r:id="Rbc3393179d84440c"/>
    <p:sldId xmlns:r="http://schemas.openxmlformats.org/officeDocument/2006/relationships" id="261" r:id="Rb5728073dba548a1"/>
    <p:sldId xmlns:r="http://schemas.openxmlformats.org/officeDocument/2006/relationships" id="262" r:id="Rab6954011fd0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7f534bf0640a3" /><Relationship Type="http://schemas.openxmlformats.org/officeDocument/2006/relationships/slide" Target="/ppt/slides/slide1.xml" Id="Rf51f8e903deb4e81" /><Relationship Type="http://schemas.openxmlformats.org/officeDocument/2006/relationships/slide" Target="/ppt/slides/slide2.xml" Id="R4f367d918b374a5f" /><Relationship Type="http://schemas.openxmlformats.org/officeDocument/2006/relationships/slide" Target="/ppt/slides/slide3.xml" Id="R14ad07e721334a45" /><Relationship Type="http://schemas.openxmlformats.org/officeDocument/2006/relationships/slide" Target="/ppt/slides/slide4.xml" Id="R8fdc490e96b74516" /><Relationship Type="http://schemas.openxmlformats.org/officeDocument/2006/relationships/slide" Target="/ppt/slides/slide5.xml" Id="Rbc3393179d84440c" /><Relationship Type="http://schemas.openxmlformats.org/officeDocument/2006/relationships/slide" Target="/ppt/slides/slide6.xml" Id="Rb5728073dba548a1" /><Relationship Type="http://schemas.openxmlformats.org/officeDocument/2006/relationships/slide" Target="/ppt/slides/slide7.xml" Id="Rab6954011fd0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2411ffffc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9f8b388664b78" /><Relationship Type="http://schemas.openxmlformats.org/officeDocument/2006/relationships/theme" Target="/ppt/slideMasters/theme/theme1.xml" Id="R566702b89b51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9f8b38866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60e589360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4c23f7a34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9ac44130e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f29ac6b3f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de91fc970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f0bbec38b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a105314ee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