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f4fea9fb03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5d0d53b3bf4b49"/>
  </p:sldMasterIdLst>
  <p:sldIdLst>
    <p:sldId xmlns:r="http://schemas.openxmlformats.org/officeDocument/2006/relationships" id="256" r:id="R9b61809fb4824ed9"/>
    <p:sldId xmlns:r="http://schemas.openxmlformats.org/officeDocument/2006/relationships" id="257" r:id="Rb9a44e7fff95456a"/>
    <p:sldId xmlns:r="http://schemas.openxmlformats.org/officeDocument/2006/relationships" id="258" r:id="R5198b6bfc64046e6"/>
    <p:sldId xmlns:r="http://schemas.openxmlformats.org/officeDocument/2006/relationships" id="259" r:id="Rc9ea02e6460c48a0"/>
    <p:sldId xmlns:r="http://schemas.openxmlformats.org/officeDocument/2006/relationships" id="260" r:id="Rc59a843c2d12486b"/>
    <p:sldId xmlns:r="http://schemas.openxmlformats.org/officeDocument/2006/relationships" id="261" r:id="R5919ac07b92044f7"/>
    <p:sldId xmlns:r="http://schemas.openxmlformats.org/officeDocument/2006/relationships" id="262" r:id="Rc101d90433ea4d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5d0d53b3bf4b49" /><Relationship Type="http://schemas.openxmlformats.org/officeDocument/2006/relationships/slide" Target="/ppt/slides/slide1.xml" Id="R9b61809fb4824ed9" /><Relationship Type="http://schemas.openxmlformats.org/officeDocument/2006/relationships/slide" Target="/ppt/slides/slide2.xml" Id="Rb9a44e7fff95456a" /><Relationship Type="http://schemas.openxmlformats.org/officeDocument/2006/relationships/slide" Target="/ppt/slides/slide3.xml" Id="R5198b6bfc64046e6" /><Relationship Type="http://schemas.openxmlformats.org/officeDocument/2006/relationships/slide" Target="/ppt/slides/slide4.xml" Id="Rc9ea02e6460c48a0" /><Relationship Type="http://schemas.openxmlformats.org/officeDocument/2006/relationships/slide" Target="/ppt/slides/slide5.xml" Id="Rc59a843c2d12486b" /><Relationship Type="http://schemas.openxmlformats.org/officeDocument/2006/relationships/slide" Target="/ppt/slides/slide6.xml" Id="R5919ac07b92044f7" /><Relationship Type="http://schemas.openxmlformats.org/officeDocument/2006/relationships/slide" Target="/ppt/slides/slide7.xml" Id="Rc101d90433ea4d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00d876ccd4e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7f05c32344d81" /><Relationship Type="http://schemas.openxmlformats.org/officeDocument/2006/relationships/theme" Target="/ppt/slideMasters/theme/theme1.xml" Id="Ra301f18adc5f42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7f05c32344d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4348391cb4b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d0ad0ec614f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319cb6f3d47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62fde86484a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9b5cd6cf745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97a07814c46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6bdde3fa542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BE-HAVE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BE-HAVE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BE-HAVE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BE-HAVE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BE-HAVE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BE-HAVE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BE-HAVE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MARTIN BØEN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BE-HAVE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Årvollia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921 519 486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BE-HAVE AS</a:t>
            </a:r>
          </a:p>
        </p:txBody>
      </p:sp>
    </p:spTree>
  </p:cSld>
  <p:clrMapOvr>
    <a:masterClrMapping xmlns:a="http://schemas.openxmlformats.org/drawingml/2006/main"/>
  </p:clrMapOvr>
</p:sld>
</file>