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1ccaf82a6b4a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ad077dd9314faa"/>
  </p:sldMasterIdLst>
  <p:sldIdLst>
    <p:sldId xmlns:r="http://schemas.openxmlformats.org/officeDocument/2006/relationships" id="256" r:id="Rcf8055656b534022"/>
    <p:sldId xmlns:r="http://schemas.openxmlformats.org/officeDocument/2006/relationships" id="257" r:id="Reb1684b540544240"/>
    <p:sldId xmlns:r="http://schemas.openxmlformats.org/officeDocument/2006/relationships" id="258" r:id="Rc817dcc0dee24401"/>
    <p:sldId xmlns:r="http://schemas.openxmlformats.org/officeDocument/2006/relationships" id="259" r:id="Rb6682d5f7f114bbf"/>
    <p:sldId xmlns:r="http://schemas.openxmlformats.org/officeDocument/2006/relationships" id="260" r:id="R96e88cd77b034c80"/>
    <p:sldId xmlns:r="http://schemas.openxmlformats.org/officeDocument/2006/relationships" id="261" r:id="R8b3270632c0943ac"/>
    <p:sldId xmlns:r="http://schemas.openxmlformats.org/officeDocument/2006/relationships" id="262" r:id="Rc41fad0a6f9a4a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ad077dd9314faa" /><Relationship Type="http://schemas.openxmlformats.org/officeDocument/2006/relationships/slide" Target="/ppt/slides/slide1.xml" Id="Rcf8055656b534022" /><Relationship Type="http://schemas.openxmlformats.org/officeDocument/2006/relationships/slide" Target="/ppt/slides/slide2.xml" Id="Reb1684b540544240" /><Relationship Type="http://schemas.openxmlformats.org/officeDocument/2006/relationships/slide" Target="/ppt/slides/slide3.xml" Id="Rc817dcc0dee24401" /><Relationship Type="http://schemas.openxmlformats.org/officeDocument/2006/relationships/slide" Target="/ppt/slides/slide4.xml" Id="Rb6682d5f7f114bbf" /><Relationship Type="http://schemas.openxmlformats.org/officeDocument/2006/relationships/slide" Target="/ppt/slides/slide5.xml" Id="R96e88cd77b034c80" /><Relationship Type="http://schemas.openxmlformats.org/officeDocument/2006/relationships/slide" Target="/ppt/slides/slide6.xml" Id="R8b3270632c0943ac" /><Relationship Type="http://schemas.openxmlformats.org/officeDocument/2006/relationships/slide" Target="/ppt/slides/slide7.xml" Id="Rc41fad0a6f9a4a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6c939ae24049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691412a7c48c9" /><Relationship Type="http://schemas.openxmlformats.org/officeDocument/2006/relationships/theme" Target="/ppt/slideMasters/theme/theme1.xml" Id="R97e071bce30b47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4691412a7c48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53849c9a842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9fa690f0b48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25ad8f7794d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69171ed0b4b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046401c064a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753a9575446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6eea4135743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LAGER FOR ALLE GULLIVEIEN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 FOR ALLE GULLIVEIEN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LAGER FOR ALLE GULLIVEIEN 4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 FOR ALLE GULLIVEIEN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 FOR ALLE GULLIVEIEN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 FOR ALLE GULLIVEIEN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−2 271 302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87 168 125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 FOR ALLE GULLIVEIEN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LAGER FOR ALLE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 FOR ALLE GULLIVEIEN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www.lagerforalle.no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921 497 075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 FOR ALLE GULLIVEIEN 4 AS</a:t>
            </a:r>
          </a:p>
        </p:txBody>
      </p:sp>
    </p:spTree>
  </p:cSld>
  <p:clrMapOvr>
    <a:masterClrMapping xmlns:a="http://schemas.openxmlformats.org/drawingml/2006/main"/>
  </p:clrMapOvr>
</p:sld>
</file>