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a6e2edc43e42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14690d7be14429"/>
  </p:sldMasterIdLst>
  <p:sldIdLst>
    <p:sldId xmlns:r="http://schemas.openxmlformats.org/officeDocument/2006/relationships" id="256" r:id="Rf8e793cb5f1145c2"/>
    <p:sldId xmlns:r="http://schemas.openxmlformats.org/officeDocument/2006/relationships" id="257" r:id="Rafaca73bf81540e8"/>
    <p:sldId xmlns:r="http://schemas.openxmlformats.org/officeDocument/2006/relationships" id="258" r:id="Rd300314301824463"/>
    <p:sldId xmlns:r="http://schemas.openxmlformats.org/officeDocument/2006/relationships" id="259" r:id="R03a52dc9ba9d4073"/>
    <p:sldId xmlns:r="http://schemas.openxmlformats.org/officeDocument/2006/relationships" id="260" r:id="R3b7b5b0c313344a8"/>
    <p:sldId xmlns:r="http://schemas.openxmlformats.org/officeDocument/2006/relationships" id="261" r:id="R5d40b683ec164542"/>
    <p:sldId xmlns:r="http://schemas.openxmlformats.org/officeDocument/2006/relationships" id="262" r:id="R0da39eaa92624e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14690d7be14429" /><Relationship Type="http://schemas.openxmlformats.org/officeDocument/2006/relationships/slide" Target="/ppt/slides/slide1.xml" Id="Rf8e793cb5f1145c2" /><Relationship Type="http://schemas.openxmlformats.org/officeDocument/2006/relationships/slide" Target="/ppt/slides/slide2.xml" Id="Rafaca73bf81540e8" /><Relationship Type="http://schemas.openxmlformats.org/officeDocument/2006/relationships/slide" Target="/ppt/slides/slide3.xml" Id="Rd300314301824463" /><Relationship Type="http://schemas.openxmlformats.org/officeDocument/2006/relationships/slide" Target="/ppt/slides/slide4.xml" Id="R03a52dc9ba9d4073" /><Relationship Type="http://schemas.openxmlformats.org/officeDocument/2006/relationships/slide" Target="/ppt/slides/slide5.xml" Id="R3b7b5b0c313344a8" /><Relationship Type="http://schemas.openxmlformats.org/officeDocument/2006/relationships/slide" Target="/ppt/slides/slide6.xml" Id="R5d40b683ec164542" /><Relationship Type="http://schemas.openxmlformats.org/officeDocument/2006/relationships/slide" Target="/ppt/slides/slide7.xml" Id="R0da39eaa92624e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af1fcf862343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d503f42b64042" /><Relationship Type="http://schemas.openxmlformats.org/officeDocument/2006/relationships/theme" Target="/ppt/slideMasters/theme/theme1.xml" Id="R1524e99c5c7a4b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3d503f42b640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7b4198a0e46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16d796df54c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f9e108cfe4a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6ce0b7c0540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0695895ab44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08afb28b34c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bbd2cb24c4b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HAVSODDEN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HAVSODDEN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HAVSODDEN INVEST AS ble etablert [år] og holder til i Kolbjørnsvik.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HAVSODDEN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HAVSODDEN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HAVSODDEN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1 154 214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1 107 725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3 081 527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3 082 597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HAVSODDEN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BOTHA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HAVSODDEN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Fredrik Botha, Sandvigheia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4816 Kolbjørnsvik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921 493 983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HAVSODDEN INVEST AS</a:t>
            </a:r>
          </a:p>
        </p:txBody>
      </p:sp>
    </p:spTree>
  </p:cSld>
  <p:clrMapOvr>
    <a:masterClrMapping xmlns:a="http://schemas.openxmlformats.org/drawingml/2006/main"/>
  </p:clrMapOvr>
</p:sld>
</file>