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87ba54fd3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e2d2aea214a72"/>
  </p:sldMasterIdLst>
  <p:sldIdLst>
    <p:sldId xmlns:r="http://schemas.openxmlformats.org/officeDocument/2006/relationships" id="256" r:id="R8514e82de4cc402e"/>
    <p:sldId xmlns:r="http://schemas.openxmlformats.org/officeDocument/2006/relationships" id="257" r:id="R2ec197ddb4504111"/>
    <p:sldId xmlns:r="http://schemas.openxmlformats.org/officeDocument/2006/relationships" id="258" r:id="R7701e94c2f0d407a"/>
    <p:sldId xmlns:r="http://schemas.openxmlformats.org/officeDocument/2006/relationships" id="259" r:id="R4925bc2577d241e0"/>
    <p:sldId xmlns:r="http://schemas.openxmlformats.org/officeDocument/2006/relationships" id="260" r:id="Rfd98924661c44c58"/>
    <p:sldId xmlns:r="http://schemas.openxmlformats.org/officeDocument/2006/relationships" id="261" r:id="R4e4d8d82d0d1467d"/>
    <p:sldId xmlns:r="http://schemas.openxmlformats.org/officeDocument/2006/relationships" id="262" r:id="R4cb06b29e7d740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e2d2aea214a72" /><Relationship Type="http://schemas.openxmlformats.org/officeDocument/2006/relationships/slide" Target="/ppt/slides/slide1.xml" Id="R8514e82de4cc402e" /><Relationship Type="http://schemas.openxmlformats.org/officeDocument/2006/relationships/slide" Target="/ppt/slides/slide2.xml" Id="R2ec197ddb4504111" /><Relationship Type="http://schemas.openxmlformats.org/officeDocument/2006/relationships/slide" Target="/ppt/slides/slide3.xml" Id="R7701e94c2f0d407a" /><Relationship Type="http://schemas.openxmlformats.org/officeDocument/2006/relationships/slide" Target="/ppt/slides/slide4.xml" Id="R4925bc2577d241e0" /><Relationship Type="http://schemas.openxmlformats.org/officeDocument/2006/relationships/slide" Target="/ppt/slides/slide5.xml" Id="Rfd98924661c44c58" /><Relationship Type="http://schemas.openxmlformats.org/officeDocument/2006/relationships/slide" Target="/ppt/slides/slide6.xml" Id="R4e4d8d82d0d1467d" /><Relationship Type="http://schemas.openxmlformats.org/officeDocument/2006/relationships/slide" Target="/ppt/slides/slide7.xml" Id="R4cb06b29e7d740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6b0c54f7c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faa99e9c4dda" /><Relationship Type="http://schemas.openxmlformats.org/officeDocument/2006/relationships/theme" Target="/ppt/slideMasters/theme/theme1.xml" Id="R7b0739359cfe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7faa99e9c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1a2c820d7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9f3dfcffe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ceaf97df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65175d05e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4c7a39a9b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e6a242c94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3e1873240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HAVSODDEN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HAVSODDEN INVEST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3 082 597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BOTHA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Botha, Sandvigheia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921 493 983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HAVSODDEN INVEST AS</a:t>
            </a:r>
          </a:p>
        </p:txBody>
      </p:sp>
    </p:spTree>
  </p:cSld>
  <p:clrMapOvr>
    <a:masterClrMapping xmlns:a="http://schemas.openxmlformats.org/drawingml/2006/main"/>
  </p:clrMapOvr>
</p:sld>
</file>