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f5586f1b2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3a24ac6d74d17"/>
  </p:sldMasterIdLst>
  <p:sldIdLst>
    <p:sldId xmlns:r="http://schemas.openxmlformats.org/officeDocument/2006/relationships" id="256" r:id="R8b93b1b46c704436"/>
    <p:sldId xmlns:r="http://schemas.openxmlformats.org/officeDocument/2006/relationships" id="257" r:id="Rc73892bbf6624702"/>
    <p:sldId xmlns:r="http://schemas.openxmlformats.org/officeDocument/2006/relationships" id="258" r:id="R5858fb648b304345"/>
    <p:sldId xmlns:r="http://schemas.openxmlformats.org/officeDocument/2006/relationships" id="259" r:id="R6f7c6479ac98436f"/>
    <p:sldId xmlns:r="http://schemas.openxmlformats.org/officeDocument/2006/relationships" id="260" r:id="Rb61f752b448744b9"/>
    <p:sldId xmlns:r="http://schemas.openxmlformats.org/officeDocument/2006/relationships" id="261" r:id="Ra095d11a0d424272"/>
    <p:sldId xmlns:r="http://schemas.openxmlformats.org/officeDocument/2006/relationships" id="262" r:id="R09738fa33514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3a24ac6d74d17" /><Relationship Type="http://schemas.openxmlformats.org/officeDocument/2006/relationships/slide" Target="/ppt/slides/slide1.xml" Id="R8b93b1b46c704436" /><Relationship Type="http://schemas.openxmlformats.org/officeDocument/2006/relationships/slide" Target="/ppt/slides/slide2.xml" Id="Rc73892bbf6624702" /><Relationship Type="http://schemas.openxmlformats.org/officeDocument/2006/relationships/slide" Target="/ppt/slides/slide3.xml" Id="R5858fb648b304345" /><Relationship Type="http://schemas.openxmlformats.org/officeDocument/2006/relationships/slide" Target="/ppt/slides/slide4.xml" Id="R6f7c6479ac98436f" /><Relationship Type="http://schemas.openxmlformats.org/officeDocument/2006/relationships/slide" Target="/ppt/slides/slide5.xml" Id="Rb61f752b448744b9" /><Relationship Type="http://schemas.openxmlformats.org/officeDocument/2006/relationships/slide" Target="/ppt/slides/slide6.xml" Id="Ra095d11a0d424272" /><Relationship Type="http://schemas.openxmlformats.org/officeDocument/2006/relationships/slide" Target="/ppt/slides/slide7.xml" Id="R09738fa33514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4fe3620f8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b96e441ec4d92" /><Relationship Type="http://schemas.openxmlformats.org/officeDocument/2006/relationships/theme" Target="/ppt/slideMasters/theme/theme1.xml" Id="Ra3a960b1018d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5b96e441ec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98b255cf54e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2952647584c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77f88cc06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4b61c031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75d36cc62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314ebbbfe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06027364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