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7d7effc64748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127a72fbae4d93"/>
  </p:sldMasterIdLst>
  <p:sldIdLst>
    <p:sldId xmlns:r="http://schemas.openxmlformats.org/officeDocument/2006/relationships" id="256" r:id="R273b6b184ec54797"/>
    <p:sldId xmlns:r="http://schemas.openxmlformats.org/officeDocument/2006/relationships" id="257" r:id="R09af9d7a66cd4852"/>
    <p:sldId xmlns:r="http://schemas.openxmlformats.org/officeDocument/2006/relationships" id="258" r:id="Rfc0acd16c0ee44ce"/>
    <p:sldId xmlns:r="http://schemas.openxmlformats.org/officeDocument/2006/relationships" id="259" r:id="R7f9978878aef4e87"/>
    <p:sldId xmlns:r="http://schemas.openxmlformats.org/officeDocument/2006/relationships" id="260" r:id="Rbef5216c9b554c0a"/>
    <p:sldId xmlns:r="http://schemas.openxmlformats.org/officeDocument/2006/relationships" id="261" r:id="R4e443ff9f69a4cc2"/>
    <p:sldId xmlns:r="http://schemas.openxmlformats.org/officeDocument/2006/relationships" id="262" r:id="R9547b260973945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127a72fbae4d93" /><Relationship Type="http://schemas.openxmlformats.org/officeDocument/2006/relationships/slide" Target="/ppt/slides/slide1.xml" Id="R273b6b184ec54797" /><Relationship Type="http://schemas.openxmlformats.org/officeDocument/2006/relationships/slide" Target="/ppt/slides/slide2.xml" Id="R09af9d7a66cd4852" /><Relationship Type="http://schemas.openxmlformats.org/officeDocument/2006/relationships/slide" Target="/ppt/slides/slide3.xml" Id="Rfc0acd16c0ee44ce" /><Relationship Type="http://schemas.openxmlformats.org/officeDocument/2006/relationships/slide" Target="/ppt/slides/slide4.xml" Id="R7f9978878aef4e87" /><Relationship Type="http://schemas.openxmlformats.org/officeDocument/2006/relationships/slide" Target="/ppt/slides/slide5.xml" Id="Rbef5216c9b554c0a" /><Relationship Type="http://schemas.openxmlformats.org/officeDocument/2006/relationships/slide" Target="/ppt/slides/slide6.xml" Id="R4e443ff9f69a4cc2" /><Relationship Type="http://schemas.openxmlformats.org/officeDocument/2006/relationships/slide" Target="/ppt/slides/slide7.xml" Id="R9547b260973945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ee72353564c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336c035b24125" /><Relationship Type="http://schemas.openxmlformats.org/officeDocument/2006/relationships/theme" Target="/ppt/slideMasters/theme/theme1.xml" Id="R752c4ecd2c9a4b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8336c035b241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d480f493a47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c5934e0ee45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8d340f9994e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0bd71cb564b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0a8e692e048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8d609a75c4a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cf186103144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GULSETVEIEN 80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GULSETVEIEN 80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GULSETVEIEN 80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GULSETVEIEN 80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GULSETVEIEN 80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GULSETVEIEN 80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1 786 058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1 114 114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451 966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3 186 137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7 960 938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GULSETVEIEN 80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 CAPITAL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GULSETVEIEN 80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Camilla Colletts veg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921 483 597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GULSETVEIEN 80 AS</a:t>
            </a:r>
          </a:p>
        </p:txBody>
      </p:sp>
    </p:spTree>
  </p:cSld>
  <p:clrMapOvr>
    <a:masterClrMapping xmlns:a="http://schemas.openxmlformats.org/drawingml/2006/main"/>
  </p:clrMapOvr>
</p:sld>
</file>