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7041f9f0342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21d0bb1efd48b5"/>
  </p:sldMasterIdLst>
  <p:sldIdLst>
    <p:sldId xmlns:r="http://schemas.openxmlformats.org/officeDocument/2006/relationships" id="256" r:id="Rd30b29262c284364"/>
    <p:sldId xmlns:r="http://schemas.openxmlformats.org/officeDocument/2006/relationships" id="257" r:id="Ra84b876810014325"/>
    <p:sldId xmlns:r="http://schemas.openxmlformats.org/officeDocument/2006/relationships" id="258" r:id="R17226bfbc4ba4fc8"/>
    <p:sldId xmlns:r="http://schemas.openxmlformats.org/officeDocument/2006/relationships" id="259" r:id="R16c0e028204f4e7c"/>
    <p:sldId xmlns:r="http://schemas.openxmlformats.org/officeDocument/2006/relationships" id="260" r:id="R6208a5582380475b"/>
    <p:sldId xmlns:r="http://schemas.openxmlformats.org/officeDocument/2006/relationships" id="261" r:id="R6f57722b225f4bd5"/>
    <p:sldId xmlns:r="http://schemas.openxmlformats.org/officeDocument/2006/relationships" id="262" r:id="R4a965f0e529d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21d0bb1efd48b5" /><Relationship Type="http://schemas.openxmlformats.org/officeDocument/2006/relationships/slide" Target="/ppt/slides/slide1.xml" Id="Rd30b29262c284364" /><Relationship Type="http://schemas.openxmlformats.org/officeDocument/2006/relationships/slide" Target="/ppt/slides/slide2.xml" Id="Ra84b876810014325" /><Relationship Type="http://schemas.openxmlformats.org/officeDocument/2006/relationships/slide" Target="/ppt/slides/slide3.xml" Id="R17226bfbc4ba4fc8" /><Relationship Type="http://schemas.openxmlformats.org/officeDocument/2006/relationships/slide" Target="/ppt/slides/slide4.xml" Id="R16c0e028204f4e7c" /><Relationship Type="http://schemas.openxmlformats.org/officeDocument/2006/relationships/slide" Target="/ppt/slides/slide5.xml" Id="R6208a5582380475b" /><Relationship Type="http://schemas.openxmlformats.org/officeDocument/2006/relationships/slide" Target="/ppt/slides/slide6.xml" Id="R6f57722b225f4bd5" /><Relationship Type="http://schemas.openxmlformats.org/officeDocument/2006/relationships/slide" Target="/ppt/slides/slide7.xml" Id="R4a965f0e529d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534f88603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54666b1a64736" /><Relationship Type="http://schemas.openxmlformats.org/officeDocument/2006/relationships/theme" Target="/ppt/slideMasters/theme/theme1.xml" Id="R03c9b2ff41d949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254666b1a6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49026b2ba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0c69e16de4f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eec24f300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bc4ed71814b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ccecd0afc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230f2716f49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83c7102814f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GANGES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SEGROV HELGE NIKOLAI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GANGES AS</a:t>
            </a:r>
          </a:p>
        </p:txBody>
      </p:sp>
    </p:spTree>
  </p:cSld>
  <p:clrMapOvr>
    <a:masterClrMapping xmlns:a="http://schemas.openxmlformats.org/drawingml/2006/main"/>
  </p:clrMapOvr>
</p:sld>
</file>