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1ca7aa1cbb0465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0be29b6177244b8"/>
  </p:sldMasterIdLst>
  <p:sldIdLst>
    <p:sldId xmlns:r="http://schemas.openxmlformats.org/officeDocument/2006/relationships" id="256" r:id="Rfca1ef5193034d68"/>
    <p:sldId xmlns:r="http://schemas.openxmlformats.org/officeDocument/2006/relationships" id="257" r:id="R5d4be05682db452b"/>
    <p:sldId xmlns:r="http://schemas.openxmlformats.org/officeDocument/2006/relationships" id="258" r:id="Ra251f87b5e24493c"/>
    <p:sldId xmlns:r="http://schemas.openxmlformats.org/officeDocument/2006/relationships" id="259" r:id="R0aa5aba4a6f04c47"/>
    <p:sldId xmlns:r="http://schemas.openxmlformats.org/officeDocument/2006/relationships" id="260" r:id="Rc3dfff2de3ff4327"/>
    <p:sldId xmlns:r="http://schemas.openxmlformats.org/officeDocument/2006/relationships" id="261" r:id="R0872be907bc44774"/>
    <p:sldId xmlns:r="http://schemas.openxmlformats.org/officeDocument/2006/relationships" id="262" r:id="Rae38bae980964a3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be29b6177244b8" /><Relationship Type="http://schemas.openxmlformats.org/officeDocument/2006/relationships/slide" Target="/ppt/slides/slide1.xml" Id="Rfca1ef5193034d68" /><Relationship Type="http://schemas.openxmlformats.org/officeDocument/2006/relationships/slide" Target="/ppt/slides/slide2.xml" Id="R5d4be05682db452b" /><Relationship Type="http://schemas.openxmlformats.org/officeDocument/2006/relationships/slide" Target="/ppt/slides/slide3.xml" Id="Ra251f87b5e24493c" /><Relationship Type="http://schemas.openxmlformats.org/officeDocument/2006/relationships/slide" Target="/ppt/slides/slide4.xml" Id="R0aa5aba4a6f04c47" /><Relationship Type="http://schemas.openxmlformats.org/officeDocument/2006/relationships/slide" Target="/ppt/slides/slide5.xml" Id="Rc3dfff2de3ff4327" /><Relationship Type="http://schemas.openxmlformats.org/officeDocument/2006/relationships/slide" Target="/ppt/slides/slide6.xml" Id="R0872be907bc44774" /><Relationship Type="http://schemas.openxmlformats.org/officeDocument/2006/relationships/slide" Target="/ppt/slides/slide7.xml" Id="Rae38bae980964a3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d94f068224417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b0e0326f224368" /><Relationship Type="http://schemas.openxmlformats.org/officeDocument/2006/relationships/theme" Target="/ppt/slideMasters/theme/theme1.xml" Id="Rcac3186dbb714c6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9b0e0326f22436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ef1da9454b481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7f5dbdb12456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182c12c33d40d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8e877b69724eb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c03bf04dcb4e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9573dc106204b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fee2b04274406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AASGARDR SERVICES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AASGARDR SERVICES AS ble etablert [år] og holder til i Sørarnøy.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440 705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249 739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150 474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401 359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1 359 154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JOHANNESSEN AINA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SVEIN-ROAR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AASGARDR SERVICES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Arnøyveien 56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8135 Sørarnøy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921 476 124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AASGARDR SERVICES AS</a:t>
            </a:r>
          </a:p>
        </p:txBody>
      </p:sp>
    </p:spTree>
  </p:cSld>
  <p:clrMapOvr>
    <a:masterClrMapping xmlns:a="http://schemas.openxmlformats.org/drawingml/2006/main"/>
  </p:clrMapOvr>
</p:sld>
</file>