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2e9fb67e76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9ecb3afa0743b8"/>
  </p:sldMasterIdLst>
  <p:sldIdLst>
    <p:sldId xmlns:r="http://schemas.openxmlformats.org/officeDocument/2006/relationships" id="256" r:id="Rea475c5c3d4f4731"/>
    <p:sldId xmlns:r="http://schemas.openxmlformats.org/officeDocument/2006/relationships" id="257" r:id="Raf284597902a429c"/>
    <p:sldId xmlns:r="http://schemas.openxmlformats.org/officeDocument/2006/relationships" id="258" r:id="Rd237ad908ba54d04"/>
    <p:sldId xmlns:r="http://schemas.openxmlformats.org/officeDocument/2006/relationships" id="259" r:id="Ra851bbf07d884ce2"/>
    <p:sldId xmlns:r="http://schemas.openxmlformats.org/officeDocument/2006/relationships" id="260" r:id="R831f01ff52b94348"/>
    <p:sldId xmlns:r="http://schemas.openxmlformats.org/officeDocument/2006/relationships" id="261" r:id="R6f9eb354b9ed4577"/>
    <p:sldId xmlns:r="http://schemas.openxmlformats.org/officeDocument/2006/relationships" id="262" r:id="R736e9ea1f358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ecb3afa0743b8" /><Relationship Type="http://schemas.openxmlformats.org/officeDocument/2006/relationships/slide" Target="/ppt/slides/slide1.xml" Id="Rea475c5c3d4f4731" /><Relationship Type="http://schemas.openxmlformats.org/officeDocument/2006/relationships/slide" Target="/ppt/slides/slide2.xml" Id="Raf284597902a429c" /><Relationship Type="http://schemas.openxmlformats.org/officeDocument/2006/relationships/slide" Target="/ppt/slides/slide3.xml" Id="Rd237ad908ba54d04" /><Relationship Type="http://schemas.openxmlformats.org/officeDocument/2006/relationships/slide" Target="/ppt/slides/slide4.xml" Id="Ra851bbf07d884ce2" /><Relationship Type="http://schemas.openxmlformats.org/officeDocument/2006/relationships/slide" Target="/ppt/slides/slide5.xml" Id="R831f01ff52b94348" /><Relationship Type="http://schemas.openxmlformats.org/officeDocument/2006/relationships/slide" Target="/ppt/slides/slide6.xml" Id="R6f9eb354b9ed4577" /><Relationship Type="http://schemas.openxmlformats.org/officeDocument/2006/relationships/slide" Target="/ppt/slides/slide7.xml" Id="R736e9ea1f358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6f7fbf547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f7b2fc6e34e25" /><Relationship Type="http://schemas.openxmlformats.org/officeDocument/2006/relationships/theme" Target="/ppt/slideMasters/theme/theme1.xml" Id="Rc3af898a7778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f7b2fc6e3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780b0823946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961fe9290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4000e53a49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aded676c0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57e4b782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3e2ec859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da669eb52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