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7e138b47094d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921bdad9644caf"/>
  </p:sldMasterIdLst>
  <p:sldIdLst>
    <p:sldId xmlns:r="http://schemas.openxmlformats.org/officeDocument/2006/relationships" id="256" r:id="R4731e7838fa84d44"/>
    <p:sldId xmlns:r="http://schemas.openxmlformats.org/officeDocument/2006/relationships" id="257" r:id="Rcad772071fa84044"/>
    <p:sldId xmlns:r="http://schemas.openxmlformats.org/officeDocument/2006/relationships" id="258" r:id="R82762c6858f44554"/>
    <p:sldId xmlns:r="http://schemas.openxmlformats.org/officeDocument/2006/relationships" id="259" r:id="R84c8410d5c0c48df"/>
    <p:sldId xmlns:r="http://schemas.openxmlformats.org/officeDocument/2006/relationships" id="260" r:id="R66f3c6a121b84103"/>
    <p:sldId xmlns:r="http://schemas.openxmlformats.org/officeDocument/2006/relationships" id="261" r:id="Reffa1991c4a04b6b"/>
    <p:sldId xmlns:r="http://schemas.openxmlformats.org/officeDocument/2006/relationships" id="262" r:id="R160116e223f04b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921bdad9644caf" /><Relationship Type="http://schemas.openxmlformats.org/officeDocument/2006/relationships/slide" Target="/ppt/slides/slide1.xml" Id="R4731e7838fa84d44" /><Relationship Type="http://schemas.openxmlformats.org/officeDocument/2006/relationships/slide" Target="/ppt/slides/slide2.xml" Id="Rcad772071fa84044" /><Relationship Type="http://schemas.openxmlformats.org/officeDocument/2006/relationships/slide" Target="/ppt/slides/slide3.xml" Id="R82762c6858f44554" /><Relationship Type="http://schemas.openxmlformats.org/officeDocument/2006/relationships/slide" Target="/ppt/slides/slide4.xml" Id="R84c8410d5c0c48df" /><Relationship Type="http://schemas.openxmlformats.org/officeDocument/2006/relationships/slide" Target="/ppt/slides/slide5.xml" Id="R66f3c6a121b84103" /><Relationship Type="http://schemas.openxmlformats.org/officeDocument/2006/relationships/slide" Target="/ppt/slides/slide6.xml" Id="Reffa1991c4a04b6b" /><Relationship Type="http://schemas.openxmlformats.org/officeDocument/2006/relationships/slide" Target="/ppt/slides/slide7.xml" Id="R160116e223f04b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1bfb5557c647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ef4ed942c1461f" /><Relationship Type="http://schemas.openxmlformats.org/officeDocument/2006/relationships/theme" Target="/ppt/slideMasters/theme/theme1.xml" Id="R9f68c346c26d48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ef4ed942c146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dd6d0057248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2d2c32a1541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93caeb0654c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f7251395847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6466efd49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e8365e3c244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5675126d9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REPHI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REPHI INVEST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270 519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950 519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PHILIP LEKVEN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REIDUN SÆTHRE LEKVEN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Midtbøvegen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5211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921 452 926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REPHI INVEST AS</a:t>
            </a:r>
          </a:p>
        </p:txBody>
      </p:sp>
    </p:spTree>
  </p:cSld>
  <p:clrMapOvr>
    <a:masterClrMapping xmlns:a="http://schemas.openxmlformats.org/drawingml/2006/main"/>
  </p:clrMapOvr>
</p:sld>
</file>